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57" r:id="rId5"/>
    <p:sldId id="258" r:id="rId6"/>
    <p:sldId id="259" r:id="rId7"/>
    <p:sldId id="283" r:id="rId8"/>
    <p:sldId id="284" r:id="rId9"/>
    <p:sldId id="260" r:id="rId10"/>
    <p:sldId id="262" r:id="rId11"/>
    <p:sldId id="285" r:id="rId12"/>
    <p:sldId id="261" r:id="rId13"/>
    <p:sldId id="263" r:id="rId14"/>
    <p:sldId id="286" r:id="rId15"/>
    <p:sldId id="264" r:id="rId16"/>
    <p:sldId id="265" r:id="rId17"/>
    <p:sldId id="287" r:id="rId18"/>
    <p:sldId id="266" r:id="rId19"/>
    <p:sldId id="267" r:id="rId20"/>
    <p:sldId id="268" r:id="rId21"/>
    <p:sldId id="270" r:id="rId22"/>
    <p:sldId id="271" r:id="rId23"/>
    <p:sldId id="272" r:id="rId24"/>
    <p:sldId id="288" r:id="rId25"/>
    <p:sldId id="274" r:id="rId26"/>
    <p:sldId id="290" r:id="rId27"/>
    <p:sldId id="276" r:id="rId28"/>
    <p:sldId id="273" r:id="rId29"/>
    <p:sldId id="275" r:id="rId30"/>
    <p:sldId id="278" r:id="rId31"/>
    <p:sldId id="277" r:id="rId32"/>
    <p:sldId id="279" r:id="rId33"/>
    <p:sldId id="280" r:id="rId34"/>
    <p:sldId id="281" r:id="rId35"/>
    <p:sldId id="282" r:id="rId36"/>
    <p:sldId id="289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79F2971-6BC8-4D24-B5C1-D6BA68D0D18A}">
          <p14:sldIdLst>
            <p14:sldId id="257"/>
            <p14:sldId id="258"/>
            <p14:sldId id="259"/>
            <p14:sldId id="283"/>
            <p14:sldId id="284"/>
            <p14:sldId id="260"/>
            <p14:sldId id="262"/>
            <p14:sldId id="285"/>
            <p14:sldId id="261"/>
            <p14:sldId id="263"/>
            <p14:sldId id="286"/>
            <p14:sldId id="264"/>
            <p14:sldId id="265"/>
            <p14:sldId id="287"/>
            <p14:sldId id="266"/>
            <p14:sldId id="267"/>
            <p14:sldId id="268"/>
            <p14:sldId id="270"/>
            <p14:sldId id="271"/>
            <p14:sldId id="272"/>
            <p14:sldId id="288"/>
            <p14:sldId id="274"/>
            <p14:sldId id="290"/>
            <p14:sldId id="276"/>
            <p14:sldId id="273"/>
            <p14:sldId id="275"/>
            <p14:sldId id="278"/>
            <p14:sldId id="277"/>
            <p14:sldId id="279"/>
            <p14:sldId id="280"/>
            <p14:sldId id="281"/>
            <p14:sldId id="282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NE ARTANTY" initials="CA" lastIdx="3" clrIdx="0">
    <p:extLst>
      <p:ext uri="{19B8F6BF-5375-455C-9EA6-DF929625EA0E}">
        <p15:presenceInfo xmlns:p15="http://schemas.microsoft.com/office/powerpoint/2012/main" userId="CRISTINE ARTAN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3F5378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1A9ED-2703-54F5-5C76-481A34ED0FA7}" v="6" dt="2021-01-18T12:39:58.455"/>
    <p1510:client id="{9F42B417-CD75-A448-1126-1348B6174053}" v="7" dt="2021-01-18T07:33:50.119"/>
    <p1510:client id="{B009C099-7371-4851-9DDC-78929A839EE6}" v="524" dt="2021-01-18T13:24:51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34716" autoAdjust="0"/>
  </p:normalViewPr>
  <p:slideViewPr>
    <p:cSldViewPr snapToGrid="0">
      <p:cViewPr varScale="1">
        <p:scale>
          <a:sx n="31" d="100"/>
          <a:sy n="31" d="100"/>
        </p:scale>
        <p:origin x="267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E ARTANTY" userId="b9e43ded-bef7-4536-86b5-8db6ccf33779" providerId="ADAL" clId="{B009C099-7371-4851-9DDC-78929A839EE6}"/>
    <pc:docChg chg="undo custSel addSld delSld modSld sldOrd addSection delSection modSection">
      <pc:chgData name="CRISTINE ARTANTY" userId="b9e43ded-bef7-4536-86b5-8db6ccf33779" providerId="ADAL" clId="{B009C099-7371-4851-9DDC-78929A839EE6}" dt="2021-01-18T13:26:02.072" v="20904" actId="2696"/>
      <pc:docMkLst>
        <pc:docMk/>
      </pc:docMkLst>
      <pc:sldChg chg="addSp delSp modSp modTransition modAnim modNotesTx">
        <pc:chgData name="CRISTINE ARTANTY" userId="b9e43ded-bef7-4536-86b5-8db6ccf33779" providerId="ADAL" clId="{B009C099-7371-4851-9DDC-78929A839EE6}" dt="2021-01-17T05:14:50.619" v="20533"/>
        <pc:sldMkLst>
          <pc:docMk/>
          <pc:sldMk cId="649213026" sldId="257"/>
        </pc:sldMkLst>
        <pc:picChg chg="add del mod">
          <ac:chgData name="CRISTINE ARTANTY" userId="b9e43ded-bef7-4536-86b5-8db6ccf33779" providerId="ADAL" clId="{B009C099-7371-4851-9DDC-78929A839EE6}" dt="2021-01-17T05:08:19.367" v="20522"/>
          <ac:picMkLst>
            <pc:docMk/>
            <pc:sldMk cId="649213026" sldId="257"/>
            <ac:picMk id="4" creationId="{9636FA18-3AF1-4C3A-9D75-DC2223664BEF}"/>
          </ac:picMkLst>
        </pc:picChg>
        <pc:picChg chg="add del mod">
          <ac:chgData name="CRISTINE ARTANTY" userId="b9e43ded-bef7-4536-86b5-8db6ccf33779" providerId="ADAL" clId="{B009C099-7371-4851-9DDC-78929A839EE6}" dt="2021-01-17T05:09:23.675" v="20524"/>
          <ac:picMkLst>
            <pc:docMk/>
            <pc:sldMk cId="649213026" sldId="257"/>
            <ac:picMk id="5" creationId="{0A5D9066-AC0D-408A-9D4D-03F0D781E4F8}"/>
          </ac:picMkLst>
        </pc:picChg>
        <pc:picChg chg="add del mod">
          <ac:chgData name="CRISTINE ARTANTY" userId="b9e43ded-bef7-4536-86b5-8db6ccf33779" providerId="ADAL" clId="{B009C099-7371-4851-9DDC-78929A839EE6}" dt="2021-01-17T05:09:53.229" v="20526"/>
          <ac:picMkLst>
            <pc:docMk/>
            <pc:sldMk cId="649213026" sldId="257"/>
            <ac:picMk id="6" creationId="{E8C704C7-E9C4-49A5-B70A-EE1459A5D4DD}"/>
          </ac:picMkLst>
        </pc:picChg>
        <pc:picChg chg="add del mod">
          <ac:chgData name="CRISTINE ARTANTY" userId="b9e43ded-bef7-4536-86b5-8db6ccf33779" providerId="ADAL" clId="{B009C099-7371-4851-9DDC-78929A839EE6}" dt="2021-01-17T05:10:44.101" v="20528"/>
          <ac:picMkLst>
            <pc:docMk/>
            <pc:sldMk cId="649213026" sldId="257"/>
            <ac:picMk id="7" creationId="{AB70C416-C81C-4114-A771-A925B7FFCDD0}"/>
          </ac:picMkLst>
        </pc:picChg>
        <pc:picChg chg="add del mod">
          <ac:chgData name="CRISTINE ARTANTY" userId="b9e43ded-bef7-4536-86b5-8db6ccf33779" providerId="ADAL" clId="{B009C099-7371-4851-9DDC-78929A839EE6}" dt="2021-01-17T05:14:23.369" v="20532"/>
          <ac:picMkLst>
            <pc:docMk/>
            <pc:sldMk cId="649213026" sldId="257"/>
            <ac:picMk id="8" creationId="{F0273821-7A74-4437-B27D-CA09A1F9877E}"/>
          </ac:picMkLst>
        </pc:picChg>
        <pc:picChg chg="add mod">
          <ac:chgData name="CRISTINE ARTANTY" userId="b9e43ded-bef7-4536-86b5-8db6ccf33779" providerId="ADAL" clId="{B009C099-7371-4851-9DDC-78929A839EE6}" dt="2021-01-17T05:14:50.619" v="20533"/>
          <ac:picMkLst>
            <pc:docMk/>
            <pc:sldMk cId="649213026" sldId="257"/>
            <ac:picMk id="9" creationId="{E074DA39-CEC3-45C1-8C5B-17558AD9B485}"/>
          </ac:picMkLst>
        </pc:picChg>
      </pc:sldChg>
      <pc:sldChg chg="addSp delSp modSp modTransition modAnim modNotesTx">
        <pc:chgData name="CRISTINE ARTANTY" userId="b9e43ded-bef7-4536-86b5-8db6ccf33779" providerId="ADAL" clId="{B009C099-7371-4851-9DDC-78929A839EE6}" dt="2021-01-17T05:25:51.640" v="20551"/>
        <pc:sldMkLst>
          <pc:docMk/>
          <pc:sldMk cId="2006963446" sldId="258"/>
        </pc:sldMkLst>
        <pc:picChg chg="add del mod">
          <ac:chgData name="CRISTINE ARTANTY" userId="b9e43ded-bef7-4536-86b5-8db6ccf33779" providerId="ADAL" clId="{B009C099-7371-4851-9DDC-78929A839EE6}" dt="2021-01-17T05:18:22.810" v="20539"/>
          <ac:picMkLst>
            <pc:docMk/>
            <pc:sldMk cId="2006963446" sldId="258"/>
            <ac:picMk id="4" creationId="{5566D531-1956-49D1-99D7-E049393FDA8E}"/>
          </ac:picMkLst>
        </pc:picChg>
        <pc:picChg chg="add del mod">
          <ac:chgData name="CRISTINE ARTANTY" userId="b9e43ded-bef7-4536-86b5-8db6ccf33779" providerId="ADAL" clId="{B009C099-7371-4851-9DDC-78929A839EE6}" dt="2021-01-17T05:23:20.262" v="20548"/>
          <ac:picMkLst>
            <pc:docMk/>
            <pc:sldMk cId="2006963446" sldId="258"/>
            <ac:picMk id="5" creationId="{D25C06A5-CD10-4677-AC17-86117ADAD061}"/>
          </ac:picMkLst>
        </pc:picChg>
        <pc:picChg chg="add del mod">
          <ac:chgData name="CRISTINE ARTANTY" userId="b9e43ded-bef7-4536-86b5-8db6ccf33779" providerId="ADAL" clId="{B009C099-7371-4851-9DDC-78929A839EE6}" dt="2021-01-17T05:24:36.846" v="20550"/>
          <ac:picMkLst>
            <pc:docMk/>
            <pc:sldMk cId="2006963446" sldId="258"/>
            <ac:picMk id="6" creationId="{9325068F-7F70-4251-B38A-3795F3725239}"/>
          </ac:picMkLst>
        </pc:picChg>
        <pc:picChg chg="add mod">
          <ac:chgData name="CRISTINE ARTANTY" userId="b9e43ded-bef7-4536-86b5-8db6ccf33779" providerId="ADAL" clId="{B009C099-7371-4851-9DDC-78929A839EE6}" dt="2021-01-17T05:25:51.640" v="20551"/>
          <ac:picMkLst>
            <pc:docMk/>
            <pc:sldMk cId="2006963446" sldId="258"/>
            <ac:picMk id="7" creationId="{2BC31372-C616-4ED9-BB36-3D1CA3A342BF}"/>
          </ac:picMkLst>
        </pc:picChg>
      </pc:sldChg>
      <pc:sldChg chg="addSp delSp modSp mod modTransition modAnim addCm delCm modCm modNotesTx">
        <pc:chgData name="CRISTINE ARTANTY" userId="b9e43ded-bef7-4536-86b5-8db6ccf33779" providerId="ADAL" clId="{B009C099-7371-4851-9DDC-78929A839EE6}" dt="2021-01-17T05:37:01.061" v="20567"/>
        <pc:sldMkLst>
          <pc:docMk/>
          <pc:sldMk cId="2914796982" sldId="259"/>
        </pc:sldMkLst>
        <pc:spChg chg="mod">
          <ac:chgData name="CRISTINE ARTANTY" userId="b9e43ded-bef7-4536-86b5-8db6ccf33779" providerId="ADAL" clId="{B009C099-7371-4851-9DDC-78929A839EE6}" dt="2021-01-15T12:25:16.716" v="14" actId="403"/>
          <ac:spMkLst>
            <pc:docMk/>
            <pc:sldMk cId="2914796982" sldId="259"/>
            <ac:spMk id="4" creationId="{2574030D-9B41-439C-95D1-2DA626DE9AB2}"/>
          </ac:spMkLst>
        </pc:spChg>
        <pc:picChg chg="add del mod">
          <ac:chgData name="CRISTINE ARTANTY" userId="b9e43ded-bef7-4536-86b5-8db6ccf33779" providerId="ADAL" clId="{B009C099-7371-4851-9DDC-78929A839EE6}" dt="2021-01-17T05:30:34.538" v="20553"/>
          <ac:picMkLst>
            <pc:docMk/>
            <pc:sldMk cId="2914796982" sldId="259"/>
            <ac:picMk id="3" creationId="{03DF0604-0FA7-4DBA-96F2-AD10222B3914}"/>
          </ac:picMkLst>
        </pc:picChg>
        <pc:picChg chg="add del mod">
          <ac:chgData name="CRISTINE ARTANTY" userId="b9e43ded-bef7-4536-86b5-8db6ccf33779" providerId="ADAL" clId="{B009C099-7371-4851-9DDC-78929A839EE6}" dt="2021-01-17T05:31:57.276" v="20555"/>
          <ac:picMkLst>
            <pc:docMk/>
            <pc:sldMk cId="2914796982" sldId="259"/>
            <ac:picMk id="7" creationId="{DDA00B48-EE4F-4CC4-BD06-6B43706D6A8D}"/>
          </ac:picMkLst>
        </pc:picChg>
        <pc:picChg chg="add del mod">
          <ac:chgData name="CRISTINE ARTANTY" userId="b9e43ded-bef7-4536-86b5-8db6ccf33779" providerId="ADAL" clId="{B009C099-7371-4851-9DDC-78929A839EE6}" dt="2021-01-17T05:32:14.120" v="20557"/>
          <ac:picMkLst>
            <pc:docMk/>
            <pc:sldMk cId="2914796982" sldId="259"/>
            <ac:picMk id="8" creationId="{8A7232B6-3404-4449-BE79-235C4F0EBB60}"/>
          </ac:picMkLst>
        </pc:picChg>
        <pc:picChg chg="add del mod">
          <ac:chgData name="CRISTINE ARTANTY" userId="b9e43ded-bef7-4536-86b5-8db6ccf33779" providerId="ADAL" clId="{B009C099-7371-4851-9DDC-78929A839EE6}" dt="2021-01-17T05:34:25.673" v="20562"/>
          <ac:picMkLst>
            <pc:docMk/>
            <pc:sldMk cId="2914796982" sldId="259"/>
            <ac:picMk id="9" creationId="{FF839231-97B9-47F0-85B8-7913EA78A115}"/>
          </ac:picMkLst>
        </pc:picChg>
        <pc:picChg chg="add del mod">
          <ac:chgData name="CRISTINE ARTANTY" userId="b9e43ded-bef7-4536-86b5-8db6ccf33779" providerId="ADAL" clId="{B009C099-7371-4851-9DDC-78929A839EE6}" dt="2021-01-17T05:35:46.763" v="20564"/>
          <ac:picMkLst>
            <pc:docMk/>
            <pc:sldMk cId="2914796982" sldId="259"/>
            <ac:picMk id="10" creationId="{AC56B4F5-154B-4274-B2C5-5A057C5C4844}"/>
          </ac:picMkLst>
        </pc:picChg>
        <pc:picChg chg="add del mod">
          <ac:chgData name="CRISTINE ARTANTY" userId="b9e43ded-bef7-4536-86b5-8db6ccf33779" providerId="ADAL" clId="{B009C099-7371-4851-9DDC-78929A839EE6}" dt="2021-01-17T05:36:07.008" v="20566"/>
          <ac:picMkLst>
            <pc:docMk/>
            <pc:sldMk cId="2914796982" sldId="259"/>
            <ac:picMk id="11" creationId="{5B0993F8-9794-4DBB-B325-759547E62926}"/>
          </ac:picMkLst>
        </pc:picChg>
        <pc:picChg chg="add mod">
          <ac:chgData name="CRISTINE ARTANTY" userId="b9e43ded-bef7-4536-86b5-8db6ccf33779" providerId="ADAL" clId="{B009C099-7371-4851-9DDC-78929A839EE6}" dt="2021-01-17T05:37:01.061" v="20567"/>
          <ac:picMkLst>
            <pc:docMk/>
            <pc:sldMk cId="2914796982" sldId="259"/>
            <ac:picMk id="12" creationId="{3248B259-FC64-45AB-BB75-C4A59DAD3509}"/>
          </ac:picMkLst>
        </pc:picChg>
        <pc:picChg chg="mod">
          <ac:chgData name="CRISTINE ARTANTY" userId="b9e43ded-bef7-4536-86b5-8db6ccf33779" providerId="ADAL" clId="{B009C099-7371-4851-9DDC-78929A839EE6}" dt="2021-01-15T12:25:35.783" v="15" actId="1076"/>
          <ac:picMkLst>
            <pc:docMk/>
            <pc:sldMk cId="2914796982" sldId="259"/>
            <ac:picMk id="1028" creationId="{B7BBA7DF-0B1D-42EB-B837-192A86F548B5}"/>
          </ac:picMkLst>
        </pc:picChg>
        <pc:picChg chg="mod">
          <ac:chgData name="CRISTINE ARTANTY" userId="b9e43ded-bef7-4536-86b5-8db6ccf33779" providerId="ADAL" clId="{B009C099-7371-4851-9DDC-78929A839EE6}" dt="2021-01-15T12:25:42.827" v="16" actId="1076"/>
          <ac:picMkLst>
            <pc:docMk/>
            <pc:sldMk cId="2914796982" sldId="259"/>
            <ac:picMk id="1030" creationId="{8F7F565A-4739-4A55-8D4D-83D16488A590}"/>
          </ac:picMkLst>
        </pc:picChg>
        <pc:picChg chg="mod">
          <ac:chgData name="CRISTINE ARTANTY" userId="b9e43ded-bef7-4536-86b5-8db6ccf33779" providerId="ADAL" clId="{B009C099-7371-4851-9DDC-78929A839EE6}" dt="2021-01-15T12:25:48.429" v="18" actId="1076"/>
          <ac:picMkLst>
            <pc:docMk/>
            <pc:sldMk cId="2914796982" sldId="259"/>
            <ac:picMk id="1032" creationId="{17BEBB4E-D177-48BF-BBFC-8377D539C6F3}"/>
          </ac:picMkLst>
        </pc:picChg>
      </pc:sldChg>
      <pc:sldChg chg="addSp delSp modSp new mod modAnim addCm modCm modNotesTx">
        <pc:chgData name="CRISTINE ARTANTY" userId="b9e43ded-bef7-4536-86b5-8db6ccf33779" providerId="ADAL" clId="{B009C099-7371-4851-9DDC-78929A839EE6}" dt="2021-01-17T05:40:02.262" v="20573"/>
        <pc:sldMkLst>
          <pc:docMk/>
          <pc:sldMk cId="3167497237" sldId="260"/>
        </pc:sldMkLst>
        <pc:spChg chg="mod">
          <ac:chgData name="CRISTINE ARTANTY" userId="b9e43ded-bef7-4536-86b5-8db6ccf33779" providerId="ADAL" clId="{B009C099-7371-4851-9DDC-78929A839EE6}" dt="2021-01-15T12:26:14.463" v="51" actId="20577"/>
          <ac:spMkLst>
            <pc:docMk/>
            <pc:sldMk cId="3167497237" sldId="260"/>
            <ac:spMk id="2" creationId="{AAE6D3E5-20BA-492B-B65B-74CC672BE38B}"/>
          </ac:spMkLst>
        </pc:spChg>
        <pc:spChg chg="mod">
          <ac:chgData name="CRISTINE ARTANTY" userId="b9e43ded-bef7-4536-86b5-8db6ccf33779" providerId="ADAL" clId="{B009C099-7371-4851-9DDC-78929A839EE6}" dt="2021-01-15T12:27:07.592" v="164" actId="20577"/>
          <ac:spMkLst>
            <pc:docMk/>
            <pc:sldMk cId="3167497237" sldId="260"/>
            <ac:spMk id="3" creationId="{F1CC38EC-2A73-419D-9CCB-76E08C2CB108}"/>
          </ac:spMkLst>
        </pc:spChg>
        <pc:spChg chg="add del mod">
          <ac:chgData name="CRISTINE ARTANTY" userId="b9e43ded-bef7-4536-86b5-8db6ccf33779" providerId="ADAL" clId="{B009C099-7371-4851-9DDC-78929A839EE6}" dt="2021-01-15T12:27:47.254" v="167" actId="478"/>
          <ac:spMkLst>
            <pc:docMk/>
            <pc:sldMk cId="3167497237" sldId="260"/>
            <ac:spMk id="4" creationId="{F09A6F25-1AAB-455A-8AA8-B00B78F4D956}"/>
          </ac:spMkLst>
        </pc:spChg>
        <pc:spChg chg="add mod">
          <ac:chgData name="CRISTINE ARTANTY" userId="b9e43ded-bef7-4536-86b5-8db6ccf33779" providerId="ADAL" clId="{B009C099-7371-4851-9DDC-78929A839EE6}" dt="2021-01-15T12:27:55.841" v="169" actId="14100"/>
          <ac:spMkLst>
            <pc:docMk/>
            <pc:sldMk cId="3167497237" sldId="260"/>
            <ac:spMk id="5" creationId="{CF81E274-3D32-4F1A-9720-48E702889898}"/>
          </ac:spMkLst>
        </pc:spChg>
        <pc:picChg chg="add mod">
          <ac:chgData name="CRISTINE ARTANTY" userId="b9e43ded-bef7-4536-86b5-8db6ccf33779" providerId="ADAL" clId="{B009C099-7371-4851-9DDC-78929A839EE6}" dt="2021-01-17T05:39:55.435" v="20572"/>
          <ac:picMkLst>
            <pc:docMk/>
            <pc:sldMk cId="3167497237" sldId="260"/>
            <ac:picMk id="4" creationId="{9D8BAF87-38A9-4A0E-AF35-3AA158D85D53}"/>
          </ac:picMkLst>
        </pc:picChg>
        <pc:picChg chg="add mod">
          <ac:chgData name="CRISTINE ARTANTY" userId="b9e43ded-bef7-4536-86b5-8db6ccf33779" providerId="ADAL" clId="{B009C099-7371-4851-9DDC-78929A839EE6}" dt="2021-01-15T14:44:17.530" v="4621" actId="1076"/>
          <ac:picMkLst>
            <pc:docMk/>
            <pc:sldMk cId="3167497237" sldId="260"/>
            <ac:picMk id="1030" creationId="{13D1F49D-8B53-4B30-AA3D-D1AAAAC3BCBA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5:42:50.861" v="20578"/>
        <pc:sldMkLst>
          <pc:docMk/>
          <pc:sldMk cId="735168991" sldId="261"/>
        </pc:sldMkLst>
        <pc:spChg chg="mod">
          <ac:chgData name="CRISTINE ARTANTY" userId="b9e43ded-bef7-4536-86b5-8db6ccf33779" providerId="ADAL" clId="{B009C099-7371-4851-9DDC-78929A839EE6}" dt="2021-01-15T12:29:30.701" v="180" actId="20577"/>
          <ac:spMkLst>
            <pc:docMk/>
            <pc:sldMk cId="735168991" sldId="261"/>
            <ac:spMk id="2" creationId="{B2C3FE82-B02F-4521-A962-A0C05224C24D}"/>
          </ac:spMkLst>
        </pc:spChg>
        <pc:spChg chg="mod">
          <ac:chgData name="CRISTINE ARTANTY" userId="b9e43ded-bef7-4536-86b5-8db6ccf33779" providerId="ADAL" clId="{B009C099-7371-4851-9DDC-78929A839EE6}" dt="2021-01-15T12:30:35.935" v="395" actId="5793"/>
          <ac:spMkLst>
            <pc:docMk/>
            <pc:sldMk cId="735168991" sldId="261"/>
            <ac:spMk id="3" creationId="{692FDACF-D5ED-4BFB-B0FB-BBDC410A5E55}"/>
          </ac:spMkLst>
        </pc:spChg>
        <pc:picChg chg="add del mod">
          <ac:chgData name="CRISTINE ARTANTY" userId="b9e43ded-bef7-4536-86b5-8db6ccf33779" providerId="ADAL" clId="{B009C099-7371-4851-9DDC-78929A839EE6}" dt="2021-01-17T05:42:17.908" v="20577"/>
          <ac:picMkLst>
            <pc:docMk/>
            <pc:sldMk cId="735168991" sldId="261"/>
            <ac:picMk id="4" creationId="{E6212B25-5596-424A-ACF3-EFD76A0C1699}"/>
          </ac:picMkLst>
        </pc:picChg>
        <pc:picChg chg="add mod">
          <ac:chgData name="CRISTINE ARTANTY" userId="b9e43ded-bef7-4536-86b5-8db6ccf33779" providerId="ADAL" clId="{B009C099-7371-4851-9DDC-78929A839EE6}" dt="2021-01-17T05:42:50.861" v="20578"/>
          <ac:picMkLst>
            <pc:docMk/>
            <pc:sldMk cId="735168991" sldId="261"/>
            <ac:picMk id="5" creationId="{EA9AAF95-6D2D-4D08-BC13-E7E85EDBF07B}"/>
          </ac:picMkLst>
        </pc:picChg>
      </pc:sldChg>
      <pc:sldChg chg="addSp delSp modSp new mod modClrScheme chgLayout modNotesTx">
        <pc:chgData name="CRISTINE ARTANTY" userId="b9e43ded-bef7-4536-86b5-8db6ccf33779" providerId="ADAL" clId="{B009C099-7371-4851-9DDC-78929A839EE6}" dt="2021-01-17T05:40:41.293" v="20574"/>
        <pc:sldMkLst>
          <pc:docMk/>
          <pc:sldMk cId="2716575269" sldId="262"/>
        </pc:sldMkLst>
        <pc:spChg chg="add del mod">
          <ac:chgData name="CRISTINE ARTANTY" userId="b9e43ded-bef7-4536-86b5-8db6ccf33779" providerId="ADAL" clId="{B009C099-7371-4851-9DDC-78929A839EE6}" dt="2021-01-15T12:31:59.260" v="399" actId="478"/>
          <ac:spMkLst>
            <pc:docMk/>
            <pc:sldMk cId="2716575269" sldId="262"/>
            <ac:spMk id="3" creationId="{7A1FE330-1D11-4DE5-BA9E-194A57F976FE}"/>
          </ac:spMkLst>
        </pc:spChg>
        <pc:spChg chg="add mod">
          <ac:chgData name="CRISTINE ARTANTY" userId="b9e43ded-bef7-4536-86b5-8db6ccf33779" providerId="ADAL" clId="{B009C099-7371-4851-9DDC-78929A839EE6}" dt="2021-01-15T12:38:18.419" v="731" actId="1076"/>
          <ac:spMkLst>
            <pc:docMk/>
            <pc:sldMk cId="2716575269" sldId="262"/>
            <ac:spMk id="5" creationId="{1F1E6891-E70A-4700-9629-BD159A152D24}"/>
          </ac:spMkLst>
        </pc:spChg>
        <pc:spChg chg="add del mod">
          <ac:chgData name="CRISTINE ARTANTY" userId="b9e43ded-bef7-4536-86b5-8db6ccf33779" providerId="ADAL" clId="{B009C099-7371-4851-9DDC-78929A839EE6}" dt="2021-01-15T12:39:08.888" v="744" actId="478"/>
          <ac:spMkLst>
            <pc:docMk/>
            <pc:sldMk cId="2716575269" sldId="262"/>
            <ac:spMk id="6" creationId="{F7725CC3-D5BC-4318-A4D9-54818FC54D00}"/>
          </ac:spMkLst>
        </pc:spChg>
        <pc:spChg chg="add del mod">
          <ac:chgData name="CRISTINE ARTANTY" userId="b9e43ded-bef7-4536-86b5-8db6ccf33779" providerId="ADAL" clId="{B009C099-7371-4851-9DDC-78929A839EE6}" dt="2021-01-15T12:39:36.351" v="749" actId="478"/>
          <ac:spMkLst>
            <pc:docMk/>
            <pc:sldMk cId="2716575269" sldId="262"/>
            <ac:spMk id="7" creationId="{0076B862-BAF7-4114-821E-4696FA1D804B}"/>
          </ac:spMkLst>
        </pc:spChg>
        <pc:spChg chg="add mod ord">
          <ac:chgData name="CRISTINE ARTANTY" userId="b9e43ded-bef7-4536-86b5-8db6ccf33779" providerId="ADAL" clId="{B009C099-7371-4851-9DDC-78929A839EE6}" dt="2021-01-15T12:39:51.465" v="751"/>
          <ac:spMkLst>
            <pc:docMk/>
            <pc:sldMk cId="2716575269" sldId="262"/>
            <ac:spMk id="8" creationId="{CE3C2177-CB39-4735-B6A0-AEB10021D87F}"/>
          </ac:spMkLst>
        </pc:spChg>
        <pc:spChg chg="add mod ord">
          <ac:chgData name="CRISTINE ARTANTY" userId="b9e43ded-bef7-4536-86b5-8db6ccf33779" providerId="ADAL" clId="{B009C099-7371-4851-9DDC-78929A839EE6}" dt="2021-01-15T12:39:46.179" v="750" actId="700"/>
          <ac:spMkLst>
            <pc:docMk/>
            <pc:sldMk cId="2716575269" sldId="262"/>
            <ac:spMk id="9" creationId="{DEF680ED-2B18-43CD-B96E-5EE679FD818D}"/>
          </ac:spMkLst>
        </pc:spChg>
        <pc:graphicFrameChg chg="add del mod">
          <ac:chgData name="CRISTINE ARTANTY" userId="b9e43ded-bef7-4536-86b5-8db6ccf33779" providerId="ADAL" clId="{B009C099-7371-4851-9DDC-78929A839EE6}" dt="2021-01-15T12:31:59.260" v="399" actId="478"/>
          <ac:graphicFrameMkLst>
            <pc:docMk/>
            <pc:sldMk cId="2716575269" sldId="262"/>
            <ac:graphicFrameMk id="2" creationId="{CB501E61-10D6-4CF5-BE36-CBBBCD31B544}"/>
          </ac:graphicFrameMkLst>
        </pc:graphicFrameChg>
        <pc:graphicFrameChg chg="add mod modGraphic">
          <ac:chgData name="CRISTINE ARTANTY" userId="b9e43ded-bef7-4536-86b5-8db6ccf33779" providerId="ADAL" clId="{B009C099-7371-4851-9DDC-78929A839EE6}" dt="2021-01-15T12:38:36.027" v="733" actId="12385"/>
          <ac:graphicFrameMkLst>
            <pc:docMk/>
            <pc:sldMk cId="2716575269" sldId="262"/>
            <ac:graphicFrameMk id="4" creationId="{4C9D673F-2DDF-4C35-B393-63A0897E2A93}"/>
          </ac:graphicFrameMkLst>
        </pc:graphicFrameChg>
        <pc:picChg chg="add mod">
          <ac:chgData name="CRISTINE ARTANTY" userId="b9e43ded-bef7-4536-86b5-8db6ccf33779" providerId="ADAL" clId="{B009C099-7371-4851-9DDC-78929A839EE6}" dt="2021-01-17T05:40:41.293" v="20574"/>
          <ac:picMkLst>
            <pc:docMk/>
            <pc:sldMk cId="2716575269" sldId="262"/>
            <ac:picMk id="2" creationId="{85333525-63F0-4B18-8546-8346F572691D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5:46:45.828" v="20586"/>
        <pc:sldMkLst>
          <pc:docMk/>
          <pc:sldMk cId="2649055423" sldId="263"/>
        </pc:sldMkLst>
        <pc:spChg chg="add mod">
          <ac:chgData name="CRISTINE ARTANTY" userId="b9e43ded-bef7-4536-86b5-8db6ccf33779" providerId="ADAL" clId="{B009C099-7371-4851-9DDC-78929A839EE6}" dt="2021-01-15T12:49:05.979" v="918" actId="1076"/>
          <ac:spMkLst>
            <pc:docMk/>
            <pc:sldMk cId="2649055423" sldId="263"/>
            <ac:spMk id="2" creationId="{1E97B1A2-EC5F-4CBA-98FD-55CBE78BC2C4}"/>
          </ac:spMkLst>
        </pc:spChg>
        <pc:spChg chg="add mod">
          <ac:chgData name="CRISTINE ARTANTY" userId="b9e43ded-bef7-4536-86b5-8db6ccf33779" providerId="ADAL" clId="{B009C099-7371-4851-9DDC-78929A839EE6}" dt="2021-01-15T12:49:50.415" v="924" actId="1076"/>
          <ac:spMkLst>
            <pc:docMk/>
            <pc:sldMk cId="2649055423" sldId="263"/>
            <ac:spMk id="4" creationId="{E90B2BF7-72A3-4CDC-AD21-72C6AC67E83C}"/>
          </ac:spMkLst>
        </pc:spChg>
        <pc:spChg chg="add mod">
          <ac:chgData name="CRISTINE ARTANTY" userId="b9e43ded-bef7-4536-86b5-8db6ccf33779" providerId="ADAL" clId="{B009C099-7371-4851-9DDC-78929A839EE6}" dt="2021-01-15T12:49:26.261" v="922" actId="1076"/>
          <ac:spMkLst>
            <pc:docMk/>
            <pc:sldMk cId="2649055423" sldId="263"/>
            <ac:spMk id="5" creationId="{FA9E87AA-9BB4-4F60-9F24-5AD2C8F08226}"/>
          </ac:spMkLst>
        </pc:spChg>
        <pc:spChg chg="add mod">
          <ac:chgData name="CRISTINE ARTANTY" userId="b9e43ded-bef7-4536-86b5-8db6ccf33779" providerId="ADAL" clId="{B009C099-7371-4851-9DDC-78929A839EE6}" dt="2021-01-15T12:49:05.979" v="918" actId="1076"/>
          <ac:spMkLst>
            <pc:docMk/>
            <pc:sldMk cId="2649055423" sldId="263"/>
            <ac:spMk id="6" creationId="{2E6A6865-161D-467A-9F49-811CA92D93EF}"/>
          </ac:spMkLst>
        </pc:spChg>
        <pc:spChg chg="add mod">
          <ac:chgData name="CRISTINE ARTANTY" userId="b9e43ded-bef7-4536-86b5-8db6ccf33779" providerId="ADAL" clId="{B009C099-7371-4851-9DDC-78929A839EE6}" dt="2021-01-15T12:49:31.063" v="923" actId="1076"/>
          <ac:spMkLst>
            <pc:docMk/>
            <pc:sldMk cId="2649055423" sldId="263"/>
            <ac:spMk id="7" creationId="{1799B79F-385A-4AB5-B2EC-EB0EE193F9C4}"/>
          </ac:spMkLst>
        </pc:spChg>
        <pc:spChg chg="add del">
          <ac:chgData name="CRISTINE ARTANTY" userId="b9e43ded-bef7-4536-86b5-8db6ccf33779" providerId="ADAL" clId="{B009C099-7371-4851-9DDC-78929A839EE6}" dt="2021-01-15T12:43:07.429" v="775" actId="478"/>
          <ac:spMkLst>
            <pc:docMk/>
            <pc:sldMk cId="2649055423" sldId="263"/>
            <ac:spMk id="8" creationId="{8016B817-886D-42BE-B24F-9FEDFCEF6037}"/>
          </ac:spMkLst>
        </pc:spChg>
        <pc:spChg chg="add mod">
          <ac:chgData name="CRISTINE ARTANTY" userId="b9e43ded-bef7-4536-86b5-8db6ccf33779" providerId="ADAL" clId="{B009C099-7371-4851-9DDC-78929A839EE6}" dt="2021-01-15T12:49:50.415" v="924" actId="1076"/>
          <ac:spMkLst>
            <pc:docMk/>
            <pc:sldMk cId="2649055423" sldId="263"/>
            <ac:spMk id="12" creationId="{D99D166A-CC36-435F-B3BC-A4A486D78AB5}"/>
          </ac:spMkLst>
        </pc:spChg>
        <pc:spChg chg="add mod">
          <ac:chgData name="CRISTINE ARTANTY" userId="b9e43ded-bef7-4536-86b5-8db6ccf33779" providerId="ADAL" clId="{B009C099-7371-4851-9DDC-78929A839EE6}" dt="2021-01-15T12:49:26.261" v="922" actId="1076"/>
          <ac:spMkLst>
            <pc:docMk/>
            <pc:sldMk cId="2649055423" sldId="263"/>
            <ac:spMk id="13" creationId="{A159E2CD-E964-4281-91CD-AB8E0418BE43}"/>
          </ac:spMkLst>
        </pc:spChg>
        <pc:picChg chg="add del mod">
          <ac:chgData name="CRISTINE ARTANTY" userId="b9e43ded-bef7-4536-86b5-8db6ccf33779" providerId="ADAL" clId="{B009C099-7371-4851-9DDC-78929A839EE6}" dt="2021-01-17T05:44:40.159" v="20581"/>
          <ac:picMkLst>
            <pc:docMk/>
            <pc:sldMk cId="2649055423" sldId="263"/>
            <ac:picMk id="3" creationId="{51CFBD4E-E516-44A1-B566-1F0B9FCCE3DC}"/>
          </ac:picMkLst>
        </pc:picChg>
        <pc:picChg chg="add del mod">
          <ac:chgData name="CRISTINE ARTANTY" userId="b9e43ded-bef7-4536-86b5-8db6ccf33779" providerId="ADAL" clId="{B009C099-7371-4851-9DDC-78929A839EE6}" dt="2021-01-17T05:45:18.266" v="20583"/>
          <ac:picMkLst>
            <pc:docMk/>
            <pc:sldMk cId="2649055423" sldId="263"/>
            <ac:picMk id="8" creationId="{2A09205D-511D-47BF-AF8A-AE3569957A9A}"/>
          </ac:picMkLst>
        </pc:picChg>
        <pc:picChg chg="add del mod">
          <ac:chgData name="CRISTINE ARTANTY" userId="b9e43ded-bef7-4536-86b5-8db6ccf33779" providerId="ADAL" clId="{B009C099-7371-4851-9DDC-78929A839EE6}" dt="2021-01-17T05:46:13.229" v="20585"/>
          <ac:picMkLst>
            <pc:docMk/>
            <pc:sldMk cId="2649055423" sldId="263"/>
            <ac:picMk id="9" creationId="{15100F4D-4513-4FA2-93BF-E9511CA72368}"/>
          </ac:picMkLst>
        </pc:picChg>
        <pc:picChg chg="add mod">
          <ac:chgData name="CRISTINE ARTANTY" userId="b9e43ded-bef7-4536-86b5-8db6ccf33779" providerId="ADAL" clId="{B009C099-7371-4851-9DDC-78929A839EE6}" dt="2021-01-17T05:46:45.828" v="20586"/>
          <ac:picMkLst>
            <pc:docMk/>
            <pc:sldMk cId="2649055423" sldId="263"/>
            <ac:picMk id="10" creationId="{FD6B61FB-5E66-482D-8F29-556750D91C77}"/>
          </ac:picMkLst>
        </pc:picChg>
        <pc:picChg chg="add mod">
          <ac:chgData name="CRISTINE ARTANTY" userId="b9e43ded-bef7-4536-86b5-8db6ccf33779" providerId="ADAL" clId="{B009C099-7371-4851-9DDC-78929A839EE6}" dt="2021-01-15T12:49:05.979" v="918" actId="1076"/>
          <ac:picMkLst>
            <pc:docMk/>
            <pc:sldMk cId="2649055423" sldId="263"/>
            <ac:picMk id="3074" creationId="{AC429DFB-9EA2-4E8B-9202-9108BC306A0A}"/>
          </ac:picMkLst>
        </pc:picChg>
        <pc:picChg chg="add mod">
          <ac:chgData name="CRISTINE ARTANTY" userId="b9e43ded-bef7-4536-86b5-8db6ccf33779" providerId="ADAL" clId="{B009C099-7371-4851-9DDC-78929A839EE6}" dt="2021-01-15T12:49:50.415" v="924" actId="1076"/>
          <ac:picMkLst>
            <pc:docMk/>
            <pc:sldMk cId="2649055423" sldId="263"/>
            <ac:picMk id="3076" creationId="{C450615D-FA44-4462-9046-31EFC174D755}"/>
          </ac:picMkLst>
        </pc:picChg>
        <pc:picChg chg="add mod">
          <ac:chgData name="CRISTINE ARTANTY" userId="b9e43ded-bef7-4536-86b5-8db6ccf33779" providerId="ADAL" clId="{B009C099-7371-4851-9DDC-78929A839EE6}" dt="2021-01-15T12:49:26.261" v="922" actId="1076"/>
          <ac:picMkLst>
            <pc:docMk/>
            <pc:sldMk cId="2649055423" sldId="263"/>
            <ac:picMk id="3078" creationId="{8F41C106-73B6-4821-9414-B8F1BD2834EF}"/>
          </ac:picMkLst>
        </pc:picChg>
        <pc:picChg chg="add del">
          <ac:chgData name="CRISTINE ARTANTY" userId="b9e43ded-bef7-4536-86b5-8db6ccf33779" providerId="ADAL" clId="{B009C099-7371-4851-9DDC-78929A839EE6}" dt="2021-01-15T12:42:52.475" v="773" actId="478"/>
          <ac:picMkLst>
            <pc:docMk/>
            <pc:sldMk cId="2649055423" sldId="263"/>
            <ac:picMk id="3080" creationId="{3E6157ED-2568-447B-B77B-A5B9EE8A2914}"/>
          </ac:picMkLst>
        </pc:picChg>
      </pc:sldChg>
      <pc:sldChg chg="addSp delSp modSp new mod modTransition modAnim addCm modCm modNotesTx">
        <pc:chgData name="CRISTINE ARTANTY" userId="b9e43ded-bef7-4536-86b5-8db6ccf33779" providerId="ADAL" clId="{B009C099-7371-4851-9DDC-78929A839EE6}" dt="2021-01-17T05:48:28.793" v="20589"/>
        <pc:sldMkLst>
          <pc:docMk/>
          <pc:sldMk cId="2854683476" sldId="264"/>
        </pc:sldMkLst>
        <pc:spChg chg="mod">
          <ac:chgData name="CRISTINE ARTANTY" userId="b9e43ded-bef7-4536-86b5-8db6ccf33779" providerId="ADAL" clId="{B009C099-7371-4851-9DDC-78929A839EE6}" dt="2021-01-15T12:50:08.705" v="932" actId="20577"/>
          <ac:spMkLst>
            <pc:docMk/>
            <pc:sldMk cId="2854683476" sldId="264"/>
            <ac:spMk id="2" creationId="{E47B3A91-4BA0-4497-B7A8-80FD8A2A0AE4}"/>
          </ac:spMkLst>
        </pc:spChg>
        <pc:spChg chg="mod">
          <ac:chgData name="CRISTINE ARTANTY" userId="b9e43ded-bef7-4536-86b5-8db6ccf33779" providerId="ADAL" clId="{B009C099-7371-4851-9DDC-78929A839EE6}" dt="2021-01-15T15:02:13.072" v="6502" actId="1076"/>
          <ac:spMkLst>
            <pc:docMk/>
            <pc:sldMk cId="2854683476" sldId="264"/>
            <ac:spMk id="3" creationId="{BE525332-85D2-43BE-B1B8-97BAF2600F20}"/>
          </ac:spMkLst>
        </pc:spChg>
        <pc:picChg chg="add del mod">
          <ac:chgData name="CRISTINE ARTANTY" userId="b9e43ded-bef7-4536-86b5-8db6ccf33779" providerId="ADAL" clId="{B009C099-7371-4851-9DDC-78929A839EE6}" dt="2021-01-17T05:47:51.634" v="20588"/>
          <ac:picMkLst>
            <pc:docMk/>
            <pc:sldMk cId="2854683476" sldId="264"/>
            <ac:picMk id="4" creationId="{A6E0EE0D-1150-468C-B034-9CEF6E45C471}"/>
          </ac:picMkLst>
        </pc:picChg>
        <pc:picChg chg="add mod">
          <ac:chgData name="CRISTINE ARTANTY" userId="b9e43ded-bef7-4536-86b5-8db6ccf33779" providerId="ADAL" clId="{B009C099-7371-4851-9DDC-78929A839EE6}" dt="2021-01-17T05:48:28.793" v="20589"/>
          <ac:picMkLst>
            <pc:docMk/>
            <pc:sldMk cId="2854683476" sldId="264"/>
            <ac:picMk id="5" creationId="{104FEF6A-19AF-4699-B978-1503CF2C3D3F}"/>
          </ac:picMkLst>
        </pc:picChg>
        <pc:picChg chg="add del mod">
          <ac:chgData name="CRISTINE ARTANTY" userId="b9e43ded-bef7-4536-86b5-8db6ccf33779" providerId="ADAL" clId="{B009C099-7371-4851-9DDC-78929A839EE6}" dt="2021-01-15T15:01:07.742" v="6470" actId="478"/>
          <ac:picMkLst>
            <pc:docMk/>
            <pc:sldMk cId="2854683476" sldId="264"/>
            <ac:picMk id="5" creationId="{380C9F23-0FC5-4223-8774-B0AD5B3F41DD}"/>
          </ac:picMkLst>
        </pc:picChg>
        <pc:picChg chg="add del mod">
          <ac:chgData name="CRISTINE ARTANTY" userId="b9e43ded-bef7-4536-86b5-8db6ccf33779" providerId="ADAL" clId="{B009C099-7371-4851-9DDC-78929A839EE6}" dt="2021-01-15T14:58:07.811" v="6283" actId="478"/>
          <ac:picMkLst>
            <pc:docMk/>
            <pc:sldMk cId="2854683476" sldId="264"/>
            <ac:picMk id="4098" creationId="{AB069486-DD0C-4928-8AF8-12804A43ACCC}"/>
          </ac:picMkLst>
        </pc:picChg>
        <pc:picChg chg="add mod">
          <ac:chgData name="CRISTINE ARTANTY" userId="b9e43ded-bef7-4536-86b5-8db6ccf33779" providerId="ADAL" clId="{B009C099-7371-4851-9DDC-78929A839EE6}" dt="2021-01-15T15:01:34.231" v="6472" actId="1076"/>
          <ac:picMkLst>
            <pc:docMk/>
            <pc:sldMk cId="2854683476" sldId="264"/>
            <ac:picMk id="4100" creationId="{75865467-4B44-489D-886F-E286794AF7B5}"/>
          </ac:picMkLst>
        </pc:picChg>
      </pc:sldChg>
      <pc:sldChg chg="addSp delSp modSp add mod modTransition modAnim modNotesTx">
        <pc:chgData name="CRISTINE ARTANTY" userId="b9e43ded-bef7-4536-86b5-8db6ccf33779" providerId="ADAL" clId="{B009C099-7371-4851-9DDC-78929A839EE6}" dt="2021-01-17T05:54:14.303" v="20602"/>
        <pc:sldMkLst>
          <pc:docMk/>
          <pc:sldMk cId="3990227167" sldId="265"/>
        </pc:sldMkLst>
        <pc:spChg chg="mod">
          <ac:chgData name="CRISTINE ARTANTY" userId="b9e43ded-bef7-4536-86b5-8db6ccf33779" providerId="ADAL" clId="{B009C099-7371-4851-9DDC-78929A839EE6}" dt="2021-01-15T12:52:00.391" v="1181" actId="20577"/>
          <ac:spMkLst>
            <pc:docMk/>
            <pc:sldMk cId="3990227167" sldId="265"/>
            <ac:spMk id="3" creationId="{BE525332-85D2-43BE-B1B8-97BAF2600F20}"/>
          </ac:spMkLst>
        </pc:spChg>
        <pc:picChg chg="add del mod">
          <ac:chgData name="CRISTINE ARTANTY" userId="b9e43ded-bef7-4536-86b5-8db6ccf33779" providerId="ADAL" clId="{B009C099-7371-4851-9DDC-78929A839EE6}" dt="2021-01-17T05:49:40.997" v="20591"/>
          <ac:picMkLst>
            <pc:docMk/>
            <pc:sldMk cId="3990227167" sldId="265"/>
            <ac:picMk id="4" creationId="{DA84A79E-2A8B-4C8B-9233-1673E071B14B}"/>
          </ac:picMkLst>
        </pc:picChg>
        <pc:picChg chg="add del mod">
          <ac:chgData name="CRISTINE ARTANTY" userId="b9e43ded-bef7-4536-86b5-8db6ccf33779" providerId="ADAL" clId="{B009C099-7371-4851-9DDC-78929A839EE6}" dt="2021-01-17T05:50:18.896" v="20593"/>
          <ac:picMkLst>
            <pc:docMk/>
            <pc:sldMk cId="3990227167" sldId="265"/>
            <ac:picMk id="5" creationId="{2E2C1394-0D50-4B0E-8017-B23041ACF1FF}"/>
          </ac:picMkLst>
        </pc:picChg>
        <pc:picChg chg="add del mod">
          <ac:chgData name="CRISTINE ARTANTY" userId="b9e43ded-bef7-4536-86b5-8db6ccf33779" providerId="ADAL" clId="{B009C099-7371-4851-9DDC-78929A839EE6}" dt="2021-01-17T05:51:58.248" v="20595"/>
          <ac:picMkLst>
            <pc:docMk/>
            <pc:sldMk cId="3990227167" sldId="265"/>
            <ac:picMk id="6" creationId="{F9C05EF9-B220-489A-960C-94599C291F14}"/>
          </ac:picMkLst>
        </pc:picChg>
        <pc:picChg chg="add del mod">
          <ac:chgData name="CRISTINE ARTANTY" userId="b9e43ded-bef7-4536-86b5-8db6ccf33779" providerId="ADAL" clId="{B009C099-7371-4851-9DDC-78929A839EE6}" dt="2021-01-17T05:52:20.216" v="20597"/>
          <ac:picMkLst>
            <pc:docMk/>
            <pc:sldMk cId="3990227167" sldId="265"/>
            <ac:picMk id="7" creationId="{A1A30E88-3DEA-401D-8E81-911828C1EADD}"/>
          </ac:picMkLst>
        </pc:picChg>
        <pc:picChg chg="add del mod">
          <ac:chgData name="CRISTINE ARTANTY" userId="b9e43ded-bef7-4536-86b5-8db6ccf33779" providerId="ADAL" clId="{B009C099-7371-4851-9DDC-78929A839EE6}" dt="2021-01-17T05:52:47.448" v="20599"/>
          <ac:picMkLst>
            <pc:docMk/>
            <pc:sldMk cId="3990227167" sldId="265"/>
            <ac:picMk id="8" creationId="{DFF5C0C8-224C-49C5-A26C-49074E4E4092}"/>
          </ac:picMkLst>
        </pc:picChg>
        <pc:picChg chg="add del mod">
          <ac:chgData name="CRISTINE ARTANTY" userId="b9e43ded-bef7-4536-86b5-8db6ccf33779" providerId="ADAL" clId="{B009C099-7371-4851-9DDC-78929A839EE6}" dt="2021-01-17T05:53:33.257" v="20601"/>
          <ac:picMkLst>
            <pc:docMk/>
            <pc:sldMk cId="3990227167" sldId="265"/>
            <ac:picMk id="9" creationId="{EDF10970-0B4D-48FA-8FFE-DFB0C06830C9}"/>
          </ac:picMkLst>
        </pc:picChg>
        <pc:picChg chg="add mod">
          <ac:chgData name="CRISTINE ARTANTY" userId="b9e43ded-bef7-4536-86b5-8db6ccf33779" providerId="ADAL" clId="{B009C099-7371-4851-9DDC-78929A839EE6}" dt="2021-01-17T05:54:14.303" v="20602"/>
          <ac:picMkLst>
            <pc:docMk/>
            <pc:sldMk cId="3990227167" sldId="265"/>
            <ac:picMk id="10" creationId="{EB13816F-1AFE-411D-BA79-A6BADC9608D8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6:02:20.435" v="20614"/>
        <pc:sldMkLst>
          <pc:docMk/>
          <pc:sldMk cId="585939735" sldId="266"/>
        </pc:sldMkLst>
        <pc:spChg chg="add mod">
          <ac:chgData name="CRISTINE ARTANTY" userId="b9e43ded-bef7-4536-86b5-8db6ccf33779" providerId="ADAL" clId="{B009C099-7371-4851-9DDC-78929A839EE6}" dt="2021-01-15T12:57:46.197" v="1207" actId="1076"/>
          <ac:spMkLst>
            <pc:docMk/>
            <pc:sldMk cId="585939735" sldId="266"/>
            <ac:spMk id="2" creationId="{1D2464BA-36D6-428D-994D-24E7380327B4}"/>
          </ac:spMkLst>
        </pc:spChg>
        <pc:picChg chg="add del mod">
          <ac:chgData name="CRISTINE ARTANTY" userId="b9e43ded-bef7-4536-86b5-8db6ccf33779" providerId="ADAL" clId="{B009C099-7371-4851-9DDC-78929A839EE6}" dt="2021-01-17T05:55:49.003" v="20605"/>
          <ac:picMkLst>
            <pc:docMk/>
            <pc:sldMk cId="585939735" sldId="266"/>
            <ac:picMk id="3" creationId="{1E362C7A-FC9F-46C6-976D-7FEAC2B2D4A8}"/>
          </ac:picMkLst>
        </pc:picChg>
        <pc:picChg chg="add del mod">
          <ac:chgData name="CRISTINE ARTANTY" userId="b9e43ded-bef7-4536-86b5-8db6ccf33779" providerId="ADAL" clId="{B009C099-7371-4851-9DDC-78929A839EE6}" dt="2021-01-17T05:56:14.368" v="20607"/>
          <ac:picMkLst>
            <pc:docMk/>
            <pc:sldMk cId="585939735" sldId="266"/>
            <ac:picMk id="4" creationId="{675C4E10-E1CA-4787-A86F-F759D2513853}"/>
          </ac:picMkLst>
        </pc:picChg>
        <pc:picChg chg="add del mod">
          <ac:chgData name="CRISTINE ARTANTY" userId="b9e43ded-bef7-4536-86b5-8db6ccf33779" providerId="ADAL" clId="{B009C099-7371-4851-9DDC-78929A839EE6}" dt="2021-01-17T05:59:59.451" v="20609"/>
          <ac:picMkLst>
            <pc:docMk/>
            <pc:sldMk cId="585939735" sldId="266"/>
            <ac:picMk id="5" creationId="{149AD22C-C008-435F-BCF6-67048438DB30}"/>
          </ac:picMkLst>
        </pc:picChg>
        <pc:picChg chg="add del mod">
          <ac:chgData name="CRISTINE ARTANTY" userId="b9e43ded-bef7-4536-86b5-8db6ccf33779" providerId="ADAL" clId="{B009C099-7371-4851-9DDC-78929A839EE6}" dt="2021-01-17T06:00:26.746" v="20611"/>
          <ac:picMkLst>
            <pc:docMk/>
            <pc:sldMk cId="585939735" sldId="266"/>
            <ac:picMk id="6" creationId="{C1EAFC38-B461-467D-A6F3-CAA2F52B0791}"/>
          </ac:picMkLst>
        </pc:picChg>
        <pc:picChg chg="add del mod">
          <ac:chgData name="CRISTINE ARTANTY" userId="b9e43ded-bef7-4536-86b5-8db6ccf33779" providerId="ADAL" clId="{B009C099-7371-4851-9DDC-78929A839EE6}" dt="2021-01-17T06:01:48.683" v="20613"/>
          <ac:picMkLst>
            <pc:docMk/>
            <pc:sldMk cId="585939735" sldId="266"/>
            <ac:picMk id="7" creationId="{48DC56B1-79CA-41D1-9DD6-0A78539ADF71}"/>
          </ac:picMkLst>
        </pc:picChg>
        <pc:picChg chg="add mod">
          <ac:chgData name="CRISTINE ARTANTY" userId="b9e43ded-bef7-4536-86b5-8db6ccf33779" providerId="ADAL" clId="{B009C099-7371-4851-9DDC-78929A839EE6}" dt="2021-01-17T06:02:20.435" v="20614"/>
          <ac:picMkLst>
            <pc:docMk/>
            <pc:sldMk cId="585939735" sldId="266"/>
            <ac:picMk id="8" creationId="{A646FFB7-D1B0-4BD6-BC16-88D8C0698C47}"/>
          </ac:picMkLst>
        </pc:picChg>
        <pc:picChg chg="add del">
          <ac:chgData name="CRISTINE ARTANTY" userId="b9e43ded-bef7-4536-86b5-8db6ccf33779" providerId="ADAL" clId="{B009C099-7371-4851-9DDC-78929A839EE6}" dt="2021-01-15T12:55:40.660" v="1186" actId="478"/>
          <ac:picMkLst>
            <pc:docMk/>
            <pc:sldMk cId="585939735" sldId="266"/>
            <ac:picMk id="5122" creationId="{F00A8B09-ABB9-4496-BB77-58A0A0B85A4C}"/>
          </ac:picMkLst>
        </pc:picChg>
        <pc:picChg chg="add del mod">
          <ac:chgData name="CRISTINE ARTANTY" userId="b9e43ded-bef7-4536-86b5-8db6ccf33779" providerId="ADAL" clId="{B009C099-7371-4851-9DDC-78929A839EE6}" dt="2021-01-15T12:56:47.661" v="1190" actId="478"/>
          <ac:picMkLst>
            <pc:docMk/>
            <pc:sldMk cId="585939735" sldId="266"/>
            <ac:picMk id="5124" creationId="{F502192B-93E3-42C7-86E9-01AA60AF6C6D}"/>
          </ac:picMkLst>
        </pc:picChg>
        <pc:picChg chg="add mod">
          <ac:chgData name="CRISTINE ARTANTY" userId="b9e43ded-bef7-4536-86b5-8db6ccf33779" providerId="ADAL" clId="{B009C099-7371-4851-9DDC-78929A839EE6}" dt="2021-01-15T12:57:51.126" v="1208" actId="1076"/>
          <ac:picMkLst>
            <pc:docMk/>
            <pc:sldMk cId="585939735" sldId="266"/>
            <ac:picMk id="5126" creationId="{3B4B6484-C7F4-4B26-914B-FC3CEDE512E5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6:04:39.060" v="20617"/>
        <pc:sldMkLst>
          <pc:docMk/>
          <pc:sldMk cId="3388575846" sldId="267"/>
        </pc:sldMkLst>
        <pc:spChg chg="mod">
          <ac:chgData name="CRISTINE ARTANTY" userId="b9e43ded-bef7-4536-86b5-8db6ccf33779" providerId="ADAL" clId="{B009C099-7371-4851-9DDC-78929A839EE6}" dt="2021-01-15T13:04:38.127" v="1362" actId="20577"/>
          <ac:spMkLst>
            <pc:docMk/>
            <pc:sldMk cId="3388575846" sldId="267"/>
            <ac:spMk id="2" creationId="{7A88DE17-2BB5-479E-9C6E-4CF57138FF6E}"/>
          </ac:spMkLst>
        </pc:spChg>
        <pc:spChg chg="mod">
          <ac:chgData name="CRISTINE ARTANTY" userId="b9e43ded-bef7-4536-86b5-8db6ccf33779" providerId="ADAL" clId="{B009C099-7371-4851-9DDC-78929A839EE6}" dt="2021-01-16T06:13:01.928" v="8292" actId="20577"/>
          <ac:spMkLst>
            <pc:docMk/>
            <pc:sldMk cId="3388575846" sldId="267"/>
            <ac:spMk id="3" creationId="{F555D273-7106-46E2-858B-4E0614D3ECE0}"/>
          </ac:spMkLst>
        </pc:spChg>
        <pc:spChg chg="mod">
          <ac:chgData name="CRISTINE ARTANTY" userId="b9e43ded-bef7-4536-86b5-8db6ccf33779" providerId="ADAL" clId="{B009C099-7371-4851-9DDC-78929A839EE6}" dt="2021-01-15T13:00:27.973" v="1238" actId="1076"/>
          <ac:spMkLst>
            <pc:docMk/>
            <pc:sldMk cId="3388575846" sldId="267"/>
            <ac:spMk id="4" creationId="{6CFAD21B-86C4-4E9F-8F4C-21687B1441C4}"/>
          </ac:spMkLst>
        </pc:spChg>
        <pc:spChg chg="add mod">
          <ac:chgData name="CRISTINE ARTANTY" userId="b9e43ded-bef7-4536-86b5-8db6ccf33779" providerId="ADAL" clId="{B009C099-7371-4851-9DDC-78929A839EE6}" dt="2021-01-15T13:03:09.951" v="1342" actId="1076"/>
          <ac:spMkLst>
            <pc:docMk/>
            <pc:sldMk cId="3388575846" sldId="267"/>
            <ac:spMk id="6" creationId="{7CF5EC70-C398-45E9-9EC4-6DB3CF5AC247}"/>
          </ac:spMkLst>
        </pc:spChg>
        <pc:spChg chg="add del">
          <ac:chgData name="CRISTINE ARTANTY" userId="b9e43ded-bef7-4536-86b5-8db6ccf33779" providerId="ADAL" clId="{B009C099-7371-4851-9DDC-78929A839EE6}" dt="2021-01-15T13:00:42.852" v="1242" actId="22"/>
          <ac:spMkLst>
            <pc:docMk/>
            <pc:sldMk cId="3388575846" sldId="267"/>
            <ac:spMk id="7" creationId="{40B78136-014E-4B07-8466-015000D62F6D}"/>
          </ac:spMkLst>
        </pc:spChg>
        <pc:spChg chg="add mod">
          <ac:chgData name="CRISTINE ARTANTY" userId="b9e43ded-bef7-4536-86b5-8db6ccf33779" providerId="ADAL" clId="{B009C099-7371-4851-9DDC-78929A839EE6}" dt="2021-01-15T13:03:20.458" v="1343" actId="1076"/>
          <ac:spMkLst>
            <pc:docMk/>
            <pc:sldMk cId="3388575846" sldId="267"/>
            <ac:spMk id="9" creationId="{B716A315-57A6-4FA9-A1DD-CC195CBF715C}"/>
          </ac:spMkLst>
        </pc:spChg>
        <pc:picChg chg="add del mod">
          <ac:chgData name="CRISTINE ARTANTY" userId="b9e43ded-bef7-4536-86b5-8db6ccf33779" providerId="ADAL" clId="{B009C099-7371-4851-9DDC-78929A839EE6}" dt="2021-01-17T06:03:43.742" v="20616"/>
          <ac:picMkLst>
            <pc:docMk/>
            <pc:sldMk cId="3388575846" sldId="267"/>
            <ac:picMk id="5" creationId="{BDA677A4-6318-4A7B-8668-38B51996AD46}"/>
          </ac:picMkLst>
        </pc:picChg>
        <pc:picChg chg="add mod">
          <ac:chgData name="CRISTINE ARTANTY" userId="b9e43ded-bef7-4536-86b5-8db6ccf33779" providerId="ADAL" clId="{B009C099-7371-4851-9DDC-78929A839EE6}" dt="2021-01-17T06:04:39.060" v="20617"/>
          <ac:picMkLst>
            <pc:docMk/>
            <pc:sldMk cId="3388575846" sldId="267"/>
            <ac:picMk id="7" creationId="{B0377444-B629-49B0-9D96-216852A383B9}"/>
          </ac:picMkLst>
        </pc:picChg>
        <pc:picChg chg="add mod">
          <ac:chgData name="CRISTINE ARTANTY" userId="b9e43ded-bef7-4536-86b5-8db6ccf33779" providerId="ADAL" clId="{B009C099-7371-4851-9DDC-78929A839EE6}" dt="2021-01-15T13:02:58.583" v="1340" actId="14100"/>
          <ac:picMkLst>
            <pc:docMk/>
            <pc:sldMk cId="3388575846" sldId="267"/>
            <ac:picMk id="6146" creationId="{E28ECFAF-426F-4BE5-A7BD-1C6B6B6E1862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6:08:52.320" v="20626"/>
        <pc:sldMkLst>
          <pc:docMk/>
          <pc:sldMk cId="1176907389" sldId="268"/>
        </pc:sldMkLst>
        <pc:spChg chg="mod">
          <ac:chgData name="CRISTINE ARTANTY" userId="b9e43ded-bef7-4536-86b5-8db6ccf33779" providerId="ADAL" clId="{B009C099-7371-4851-9DDC-78929A839EE6}" dt="2021-01-15T13:04:32.047" v="1358" actId="20577"/>
          <ac:spMkLst>
            <pc:docMk/>
            <pc:sldMk cId="1176907389" sldId="268"/>
            <ac:spMk id="2" creationId="{5A00C887-26DB-4770-BD97-A35187F8A622}"/>
          </ac:spMkLst>
        </pc:spChg>
        <pc:spChg chg="mod">
          <ac:chgData name="CRISTINE ARTANTY" userId="b9e43ded-bef7-4536-86b5-8db6ccf33779" providerId="ADAL" clId="{B009C099-7371-4851-9DDC-78929A839EE6}" dt="2021-01-15T13:05:23.163" v="1433" actId="1076"/>
          <ac:spMkLst>
            <pc:docMk/>
            <pc:sldMk cId="1176907389" sldId="268"/>
            <ac:spMk id="3" creationId="{43EF0CF0-A18E-41AE-8FB6-54210B63BB17}"/>
          </ac:spMkLst>
        </pc:spChg>
        <pc:picChg chg="add del mod">
          <ac:chgData name="CRISTINE ARTANTY" userId="b9e43ded-bef7-4536-86b5-8db6ccf33779" providerId="ADAL" clId="{B009C099-7371-4851-9DDC-78929A839EE6}" dt="2021-01-17T06:06:01.087" v="20619"/>
          <ac:picMkLst>
            <pc:docMk/>
            <pc:sldMk cId="1176907389" sldId="268"/>
            <ac:picMk id="4" creationId="{4F7F8FBD-2881-4561-9C75-B6A65D616E91}"/>
          </ac:picMkLst>
        </pc:picChg>
        <pc:picChg chg="add del mod">
          <ac:chgData name="CRISTINE ARTANTY" userId="b9e43ded-bef7-4536-86b5-8db6ccf33779" providerId="ADAL" clId="{B009C099-7371-4851-9DDC-78929A839EE6}" dt="2021-01-17T06:06:31.052" v="20621"/>
          <ac:picMkLst>
            <pc:docMk/>
            <pc:sldMk cId="1176907389" sldId="268"/>
            <ac:picMk id="5" creationId="{B3F53893-7B3D-4CEF-8F87-D589B4D83AE8}"/>
          </ac:picMkLst>
        </pc:picChg>
        <pc:picChg chg="add del mod">
          <ac:chgData name="CRISTINE ARTANTY" userId="b9e43ded-bef7-4536-86b5-8db6ccf33779" providerId="ADAL" clId="{B009C099-7371-4851-9DDC-78929A839EE6}" dt="2021-01-17T06:07:08.472" v="20623"/>
          <ac:picMkLst>
            <pc:docMk/>
            <pc:sldMk cId="1176907389" sldId="268"/>
            <ac:picMk id="6" creationId="{9FC52F20-092E-4849-A5DC-96E2DA5680B0}"/>
          </ac:picMkLst>
        </pc:picChg>
        <pc:picChg chg="add del mod">
          <ac:chgData name="CRISTINE ARTANTY" userId="b9e43ded-bef7-4536-86b5-8db6ccf33779" providerId="ADAL" clId="{B009C099-7371-4851-9DDC-78929A839EE6}" dt="2021-01-17T06:07:44.110" v="20625"/>
          <ac:picMkLst>
            <pc:docMk/>
            <pc:sldMk cId="1176907389" sldId="268"/>
            <ac:picMk id="7" creationId="{26B1F3B7-F659-4B97-A512-E9AF7BD83C0C}"/>
          </ac:picMkLst>
        </pc:picChg>
        <pc:picChg chg="add mod">
          <ac:chgData name="CRISTINE ARTANTY" userId="b9e43ded-bef7-4536-86b5-8db6ccf33779" providerId="ADAL" clId="{B009C099-7371-4851-9DDC-78929A839EE6}" dt="2021-01-17T06:08:52.320" v="20626"/>
          <ac:picMkLst>
            <pc:docMk/>
            <pc:sldMk cId="1176907389" sldId="268"/>
            <ac:picMk id="8" creationId="{D9E2A0E7-F570-4226-AFA0-C485D2AF5224}"/>
          </ac:picMkLst>
        </pc:picChg>
        <pc:picChg chg="add mod">
          <ac:chgData name="CRISTINE ARTANTY" userId="b9e43ded-bef7-4536-86b5-8db6ccf33779" providerId="ADAL" clId="{B009C099-7371-4851-9DDC-78929A839EE6}" dt="2021-01-15T13:05:32.593" v="1435" actId="1076"/>
          <ac:picMkLst>
            <pc:docMk/>
            <pc:sldMk cId="1176907389" sldId="268"/>
            <ac:picMk id="7170" creationId="{ACA891B6-6110-4797-BBE7-150B97676E05}"/>
          </ac:picMkLst>
        </pc:picChg>
      </pc:sldChg>
      <pc:sldChg chg="addSp delSp modSp new del mod modTransition modAnim modNotesTx">
        <pc:chgData name="CRISTINE ARTANTY" userId="b9e43ded-bef7-4536-86b5-8db6ccf33779" providerId="ADAL" clId="{B009C099-7371-4851-9DDC-78929A839EE6}" dt="2021-01-18T13:26:02.072" v="20904" actId="2696"/>
        <pc:sldMkLst>
          <pc:docMk/>
          <pc:sldMk cId="2456810400" sldId="269"/>
        </pc:sldMkLst>
        <pc:spChg chg="mod">
          <ac:chgData name="CRISTINE ARTANTY" userId="b9e43ded-bef7-4536-86b5-8db6ccf33779" providerId="ADAL" clId="{B009C099-7371-4851-9DDC-78929A839EE6}" dt="2021-01-15T13:05:50.162" v="1455" actId="20577"/>
          <ac:spMkLst>
            <pc:docMk/>
            <pc:sldMk cId="2456810400" sldId="269"/>
            <ac:spMk id="2" creationId="{E9ACD800-7554-4D7B-8E7C-110FDD10CC70}"/>
          </ac:spMkLst>
        </pc:spChg>
        <pc:spChg chg="mod">
          <ac:chgData name="CRISTINE ARTANTY" userId="b9e43ded-bef7-4536-86b5-8db6ccf33779" providerId="ADAL" clId="{B009C099-7371-4851-9DDC-78929A839EE6}" dt="2021-01-15T13:06:57.613" v="1473" actId="207"/>
          <ac:spMkLst>
            <pc:docMk/>
            <pc:sldMk cId="2456810400" sldId="269"/>
            <ac:spMk id="3" creationId="{DB709A15-8E62-4B75-A7C7-04F59426B0B4}"/>
          </ac:spMkLst>
        </pc:spChg>
        <pc:spChg chg="mod">
          <ac:chgData name="CRISTINE ARTANTY" userId="b9e43ded-bef7-4536-86b5-8db6ccf33779" providerId="ADAL" clId="{B009C099-7371-4851-9DDC-78929A839EE6}" dt="2021-01-15T13:06:53.634" v="1471" actId="207"/>
          <ac:spMkLst>
            <pc:docMk/>
            <pc:sldMk cId="2456810400" sldId="269"/>
            <ac:spMk id="4" creationId="{093E0DE1-2E39-41DE-AF15-21C8CBA2BD06}"/>
          </ac:spMkLst>
        </pc:spChg>
        <pc:spChg chg="mod">
          <ac:chgData name="CRISTINE ARTANTY" userId="b9e43ded-bef7-4536-86b5-8db6ccf33779" providerId="ADAL" clId="{B009C099-7371-4851-9DDC-78929A839EE6}" dt="2021-01-15T13:06:46.650" v="1468" actId="207"/>
          <ac:spMkLst>
            <pc:docMk/>
            <pc:sldMk cId="2456810400" sldId="269"/>
            <ac:spMk id="5" creationId="{5AEB6397-D3BA-4916-9B8C-D3E3179F8BF6}"/>
          </ac:spMkLst>
        </pc:spChg>
        <pc:spChg chg="add mod">
          <ac:chgData name="CRISTINE ARTANTY" userId="b9e43ded-bef7-4536-86b5-8db6ccf33779" providerId="ADAL" clId="{B009C099-7371-4851-9DDC-78929A839EE6}" dt="2021-01-15T13:10:10.650" v="1553" actId="1076"/>
          <ac:spMkLst>
            <pc:docMk/>
            <pc:sldMk cId="2456810400" sldId="269"/>
            <ac:spMk id="6" creationId="{DAFA04C7-FEE9-4A17-B25F-6DF6A0133E75}"/>
          </ac:spMkLst>
        </pc:spChg>
        <pc:spChg chg="add mod">
          <ac:chgData name="CRISTINE ARTANTY" userId="b9e43ded-bef7-4536-86b5-8db6ccf33779" providerId="ADAL" clId="{B009C099-7371-4851-9DDC-78929A839EE6}" dt="2021-01-15T13:10:07.522" v="1552" actId="1076"/>
          <ac:spMkLst>
            <pc:docMk/>
            <pc:sldMk cId="2456810400" sldId="269"/>
            <ac:spMk id="11" creationId="{7B7487D2-667F-4210-BE2E-A850DCBF5D6F}"/>
          </ac:spMkLst>
        </pc:spChg>
        <pc:spChg chg="add mod">
          <ac:chgData name="CRISTINE ARTANTY" userId="b9e43ded-bef7-4536-86b5-8db6ccf33779" providerId="ADAL" clId="{B009C099-7371-4851-9DDC-78929A839EE6}" dt="2021-01-15T13:09:48.315" v="1547" actId="113"/>
          <ac:spMkLst>
            <pc:docMk/>
            <pc:sldMk cId="2456810400" sldId="269"/>
            <ac:spMk id="12" creationId="{A0FC03BA-9AB6-4000-A57F-1BFECC76442B}"/>
          </ac:spMkLst>
        </pc:spChg>
        <pc:picChg chg="add del mod">
          <ac:chgData name="CRISTINE ARTANTY" userId="b9e43ded-bef7-4536-86b5-8db6ccf33779" providerId="ADAL" clId="{B009C099-7371-4851-9DDC-78929A839EE6}" dt="2021-01-17T06:11:14.165" v="20628"/>
          <ac:picMkLst>
            <pc:docMk/>
            <pc:sldMk cId="2456810400" sldId="269"/>
            <ac:picMk id="7" creationId="{2B7C1061-20DA-4C43-8384-DAAD2D42A38F}"/>
          </ac:picMkLst>
        </pc:picChg>
        <pc:picChg chg="add del mod">
          <ac:chgData name="CRISTINE ARTANTY" userId="b9e43ded-bef7-4536-86b5-8db6ccf33779" providerId="ADAL" clId="{B009C099-7371-4851-9DDC-78929A839EE6}" dt="2021-01-17T06:12:25.372" v="20630"/>
          <ac:picMkLst>
            <pc:docMk/>
            <pc:sldMk cId="2456810400" sldId="269"/>
            <ac:picMk id="8" creationId="{EFC7ACFE-D3C4-4D1A-BA02-1EC470698F99}"/>
          </ac:picMkLst>
        </pc:picChg>
        <pc:picChg chg="add del mod">
          <ac:chgData name="CRISTINE ARTANTY" userId="b9e43ded-bef7-4536-86b5-8db6ccf33779" providerId="ADAL" clId="{B009C099-7371-4851-9DDC-78929A839EE6}" dt="2021-01-17T06:12:43.755" v="20632"/>
          <ac:picMkLst>
            <pc:docMk/>
            <pc:sldMk cId="2456810400" sldId="269"/>
            <ac:picMk id="9" creationId="{B543FFEA-CC17-4361-9A1E-84E846AE7A58}"/>
          </ac:picMkLst>
        </pc:picChg>
        <pc:picChg chg="add del mod">
          <ac:chgData name="CRISTINE ARTANTY" userId="b9e43ded-bef7-4536-86b5-8db6ccf33779" providerId="ADAL" clId="{B009C099-7371-4851-9DDC-78929A839EE6}" dt="2021-01-17T06:13:15.371" v="20634"/>
          <ac:picMkLst>
            <pc:docMk/>
            <pc:sldMk cId="2456810400" sldId="269"/>
            <ac:picMk id="10" creationId="{25C71405-4A8A-4A20-A4A7-759A91D055C1}"/>
          </ac:picMkLst>
        </pc:picChg>
        <pc:picChg chg="add mod">
          <ac:chgData name="CRISTINE ARTANTY" userId="b9e43ded-bef7-4536-86b5-8db6ccf33779" providerId="ADAL" clId="{B009C099-7371-4851-9DDC-78929A839EE6}" dt="2021-01-17T06:13:58.325" v="20635"/>
          <ac:picMkLst>
            <pc:docMk/>
            <pc:sldMk cId="2456810400" sldId="269"/>
            <ac:picMk id="13" creationId="{5D5E48D4-D8C3-4B2B-BC4D-F6E02AA03718}"/>
          </ac:picMkLst>
        </pc:picChg>
        <pc:picChg chg="add mod">
          <ac:chgData name="CRISTINE ARTANTY" userId="b9e43ded-bef7-4536-86b5-8db6ccf33779" providerId="ADAL" clId="{B009C099-7371-4851-9DDC-78929A839EE6}" dt="2021-01-15T13:08:08.476" v="1490" actId="1076"/>
          <ac:picMkLst>
            <pc:docMk/>
            <pc:sldMk cId="2456810400" sldId="269"/>
            <ac:picMk id="8194" creationId="{7BADC86F-8A11-488E-91E3-C276556BEDB8}"/>
          </ac:picMkLst>
        </pc:picChg>
        <pc:picChg chg="add mod">
          <ac:chgData name="CRISTINE ARTANTY" userId="b9e43ded-bef7-4536-86b5-8db6ccf33779" providerId="ADAL" clId="{B009C099-7371-4851-9DDC-78929A839EE6}" dt="2021-01-15T13:08:17.502" v="1492" actId="1076"/>
          <ac:picMkLst>
            <pc:docMk/>
            <pc:sldMk cId="2456810400" sldId="269"/>
            <ac:picMk id="8196" creationId="{BCCD90CB-289C-446F-A768-0ECA5CE6D974}"/>
          </ac:picMkLst>
        </pc:picChg>
        <pc:picChg chg="add del mod">
          <ac:chgData name="CRISTINE ARTANTY" userId="b9e43ded-bef7-4536-86b5-8db6ccf33779" providerId="ADAL" clId="{B009C099-7371-4851-9DDC-78929A839EE6}" dt="2021-01-15T13:06:11.199" v="1462"/>
          <ac:picMkLst>
            <pc:docMk/>
            <pc:sldMk cId="2456810400" sldId="269"/>
            <ac:picMk id="8198" creationId="{0E3DC9A1-EB90-4C7E-AA89-FBC193BB8914}"/>
          </ac:picMkLst>
        </pc:picChg>
        <pc:picChg chg="add mod">
          <ac:chgData name="CRISTINE ARTANTY" userId="b9e43ded-bef7-4536-86b5-8db6ccf33779" providerId="ADAL" clId="{B009C099-7371-4851-9DDC-78929A839EE6}" dt="2021-01-15T13:08:28.058" v="1495" actId="1076"/>
          <ac:picMkLst>
            <pc:docMk/>
            <pc:sldMk cId="2456810400" sldId="269"/>
            <ac:picMk id="8200" creationId="{05C95180-9215-4005-B6C7-5A1C0D893E1C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6:43:56.676" v="20644"/>
        <pc:sldMkLst>
          <pc:docMk/>
          <pc:sldMk cId="1171015936" sldId="270"/>
        </pc:sldMkLst>
        <pc:spChg chg="mod">
          <ac:chgData name="CRISTINE ARTANTY" userId="b9e43ded-bef7-4536-86b5-8db6ccf33779" providerId="ADAL" clId="{B009C099-7371-4851-9DDC-78929A839EE6}" dt="2021-01-15T13:11:35.708" v="1624" actId="20577"/>
          <ac:spMkLst>
            <pc:docMk/>
            <pc:sldMk cId="1171015936" sldId="270"/>
            <ac:spMk id="2" creationId="{86118BFF-259A-4B9B-AC72-7B9E9BBA0369}"/>
          </ac:spMkLst>
        </pc:spChg>
        <pc:graphicFrameChg chg="add mod modGraphic">
          <ac:chgData name="CRISTINE ARTANTY" userId="b9e43ded-bef7-4536-86b5-8db6ccf33779" providerId="ADAL" clId="{B009C099-7371-4851-9DDC-78929A839EE6}" dt="2021-01-15T13:16:27.150" v="1789" actId="20577"/>
          <ac:graphicFrameMkLst>
            <pc:docMk/>
            <pc:sldMk cId="1171015936" sldId="270"/>
            <ac:graphicFrameMk id="4" creationId="{28661F95-06E3-45FC-80A0-336DF5EABC1E}"/>
          </ac:graphicFrameMkLst>
        </pc:graphicFrameChg>
        <pc:picChg chg="add del mod">
          <ac:chgData name="CRISTINE ARTANTY" userId="b9e43ded-bef7-4536-86b5-8db6ccf33779" providerId="ADAL" clId="{B009C099-7371-4851-9DDC-78929A839EE6}" dt="2021-01-17T06:15:48.703" v="20637"/>
          <ac:picMkLst>
            <pc:docMk/>
            <pc:sldMk cId="1171015936" sldId="270"/>
            <ac:picMk id="5" creationId="{7B21CDD4-A89C-496B-AA63-3A8ED24BD722}"/>
          </ac:picMkLst>
        </pc:picChg>
        <pc:picChg chg="add del mod">
          <ac:chgData name="CRISTINE ARTANTY" userId="b9e43ded-bef7-4536-86b5-8db6ccf33779" providerId="ADAL" clId="{B009C099-7371-4851-9DDC-78929A839EE6}" dt="2021-01-17T06:16:43.672" v="20639"/>
          <ac:picMkLst>
            <pc:docMk/>
            <pc:sldMk cId="1171015936" sldId="270"/>
            <ac:picMk id="6" creationId="{4F167FCD-EBD1-48CE-BC6C-51A412D6B2EE}"/>
          </ac:picMkLst>
        </pc:picChg>
        <pc:picChg chg="add del mod">
          <ac:chgData name="CRISTINE ARTANTY" userId="b9e43ded-bef7-4536-86b5-8db6ccf33779" providerId="ADAL" clId="{B009C099-7371-4851-9DDC-78929A839EE6}" dt="2021-01-17T06:17:01.971" v="20641"/>
          <ac:picMkLst>
            <pc:docMk/>
            <pc:sldMk cId="1171015936" sldId="270"/>
            <ac:picMk id="7" creationId="{372CD819-0EF4-4709-9C55-8703B40D630F}"/>
          </ac:picMkLst>
        </pc:picChg>
        <pc:picChg chg="add del mod">
          <ac:chgData name="CRISTINE ARTANTY" userId="b9e43ded-bef7-4536-86b5-8db6ccf33779" providerId="ADAL" clId="{B009C099-7371-4851-9DDC-78929A839EE6}" dt="2021-01-17T06:18:07.682" v="20643"/>
          <ac:picMkLst>
            <pc:docMk/>
            <pc:sldMk cId="1171015936" sldId="270"/>
            <ac:picMk id="8" creationId="{1826306A-570E-4B28-9261-F6D7F59B9711}"/>
          </ac:picMkLst>
        </pc:picChg>
        <pc:picChg chg="add mod">
          <ac:chgData name="CRISTINE ARTANTY" userId="b9e43ded-bef7-4536-86b5-8db6ccf33779" providerId="ADAL" clId="{B009C099-7371-4851-9DDC-78929A839EE6}" dt="2021-01-17T06:43:56.676" v="20644"/>
          <ac:picMkLst>
            <pc:docMk/>
            <pc:sldMk cId="1171015936" sldId="270"/>
            <ac:picMk id="9" creationId="{F5AABE90-1235-478F-85CD-01D6ADB0295F}"/>
          </ac:picMkLst>
        </pc:picChg>
        <pc:picChg chg="add mod">
          <ac:chgData name="CRISTINE ARTANTY" userId="b9e43ded-bef7-4536-86b5-8db6ccf33779" providerId="ADAL" clId="{B009C099-7371-4851-9DDC-78929A839EE6}" dt="2021-01-15T13:15:12.884" v="1743" actId="1076"/>
          <ac:picMkLst>
            <pc:docMk/>
            <pc:sldMk cId="1171015936" sldId="270"/>
            <ac:picMk id="9218" creationId="{72F56EBA-899E-4EF4-B79F-B93BB7548E1D}"/>
          </ac:picMkLst>
        </pc:picChg>
        <pc:picChg chg="add mod">
          <ac:chgData name="CRISTINE ARTANTY" userId="b9e43ded-bef7-4536-86b5-8db6ccf33779" providerId="ADAL" clId="{B009C099-7371-4851-9DDC-78929A839EE6}" dt="2021-01-15T13:15:18.233" v="1745" actId="1076"/>
          <ac:picMkLst>
            <pc:docMk/>
            <pc:sldMk cId="1171015936" sldId="270"/>
            <ac:picMk id="9219" creationId="{7D76C0E7-E6C2-4743-B422-6F6C48FB4455}"/>
          </ac:picMkLst>
        </pc:picChg>
        <pc:picChg chg="add mod">
          <ac:chgData name="CRISTINE ARTANTY" userId="b9e43ded-bef7-4536-86b5-8db6ccf33779" providerId="ADAL" clId="{B009C099-7371-4851-9DDC-78929A839EE6}" dt="2021-01-15T13:15:23.322" v="1747" actId="1076"/>
          <ac:picMkLst>
            <pc:docMk/>
            <pc:sldMk cId="1171015936" sldId="270"/>
            <ac:picMk id="9220" creationId="{753B6CE7-8027-41B2-8C8A-E6EE417F25C7}"/>
          </ac:picMkLst>
        </pc:picChg>
        <pc:picChg chg="add mod">
          <ac:chgData name="CRISTINE ARTANTY" userId="b9e43ded-bef7-4536-86b5-8db6ccf33779" providerId="ADAL" clId="{B009C099-7371-4851-9DDC-78929A839EE6}" dt="2021-01-15T13:15:36.848" v="1753" actId="1076"/>
          <ac:picMkLst>
            <pc:docMk/>
            <pc:sldMk cId="1171015936" sldId="270"/>
            <ac:picMk id="9221" creationId="{B2DD42FD-B403-4E84-90AB-949415643FFD}"/>
          </ac:picMkLst>
        </pc:picChg>
        <pc:picChg chg="add mod">
          <ac:chgData name="CRISTINE ARTANTY" userId="b9e43ded-bef7-4536-86b5-8db6ccf33779" providerId="ADAL" clId="{B009C099-7371-4851-9DDC-78929A839EE6}" dt="2021-01-15T13:15:30.866" v="1750" actId="1076"/>
          <ac:picMkLst>
            <pc:docMk/>
            <pc:sldMk cId="1171015936" sldId="270"/>
            <ac:picMk id="9222" creationId="{24B56E85-C3FA-4E2C-A5EA-7356095862AA}"/>
          </ac:picMkLst>
        </pc:picChg>
      </pc:sldChg>
      <pc:sldChg chg="addSp delSp modSp new mod modClrScheme chgLayout modNotesTx">
        <pc:chgData name="CRISTINE ARTANTY" userId="b9e43ded-bef7-4536-86b5-8db6ccf33779" providerId="ADAL" clId="{B009C099-7371-4851-9DDC-78929A839EE6}" dt="2021-01-17T06:45:42.712" v="20645"/>
        <pc:sldMkLst>
          <pc:docMk/>
          <pc:sldMk cId="4270011343" sldId="271"/>
        </pc:sldMkLst>
        <pc:spChg chg="mod ord">
          <ac:chgData name="CRISTINE ARTANTY" userId="b9e43ded-bef7-4536-86b5-8db6ccf33779" providerId="ADAL" clId="{B009C099-7371-4851-9DDC-78929A839EE6}" dt="2021-01-15T13:19:07.513" v="1967" actId="700"/>
          <ac:spMkLst>
            <pc:docMk/>
            <pc:sldMk cId="4270011343" sldId="271"/>
            <ac:spMk id="2" creationId="{63B0EBC5-FA3B-498F-9010-44FB4B07BE07}"/>
          </ac:spMkLst>
        </pc:spChg>
        <pc:spChg chg="mod ord">
          <ac:chgData name="CRISTINE ARTANTY" userId="b9e43ded-bef7-4536-86b5-8db6ccf33779" providerId="ADAL" clId="{B009C099-7371-4851-9DDC-78929A839EE6}" dt="2021-01-15T13:22:39.300" v="2286" actId="1076"/>
          <ac:spMkLst>
            <pc:docMk/>
            <pc:sldMk cId="4270011343" sldId="271"/>
            <ac:spMk id="3" creationId="{E93F1EEB-F5B6-42EC-A163-EB5264677601}"/>
          </ac:spMkLst>
        </pc:spChg>
        <pc:spChg chg="add mod ord">
          <ac:chgData name="CRISTINE ARTANTY" userId="b9e43ded-bef7-4536-86b5-8db6ccf33779" providerId="ADAL" clId="{B009C099-7371-4851-9DDC-78929A839EE6}" dt="2021-01-15T13:22:41.296" v="2287" actId="1076"/>
          <ac:spMkLst>
            <pc:docMk/>
            <pc:sldMk cId="4270011343" sldId="271"/>
            <ac:spMk id="4" creationId="{95C8D58D-0294-4F57-B889-A024B89CE5B3}"/>
          </ac:spMkLst>
        </pc:spChg>
        <pc:spChg chg="add del mod">
          <ac:chgData name="CRISTINE ARTANTY" userId="b9e43ded-bef7-4536-86b5-8db6ccf33779" providerId="ADAL" clId="{B009C099-7371-4851-9DDC-78929A839EE6}" dt="2021-01-15T13:21:32.680" v="2273" actId="478"/>
          <ac:spMkLst>
            <pc:docMk/>
            <pc:sldMk cId="4270011343" sldId="271"/>
            <ac:spMk id="6" creationId="{413A1E07-C38C-40A2-BCBD-BB79731E645F}"/>
          </ac:spMkLst>
        </pc:spChg>
        <pc:picChg chg="add mod">
          <ac:chgData name="CRISTINE ARTANTY" userId="b9e43ded-bef7-4536-86b5-8db6ccf33779" providerId="ADAL" clId="{B009C099-7371-4851-9DDC-78929A839EE6}" dt="2021-01-17T06:45:42.712" v="20645"/>
          <ac:picMkLst>
            <pc:docMk/>
            <pc:sldMk cId="4270011343" sldId="271"/>
            <ac:picMk id="5" creationId="{BC07DF13-0055-47A7-BE24-E20EEBA5F372}"/>
          </ac:picMkLst>
        </pc:picChg>
      </pc:sldChg>
      <pc:sldChg chg="addSp delSp modSp new mod modTransition modAnim chgLayout modNotesTx">
        <pc:chgData name="CRISTINE ARTANTY" userId="b9e43ded-bef7-4536-86b5-8db6ccf33779" providerId="ADAL" clId="{B009C099-7371-4851-9DDC-78929A839EE6}" dt="2021-01-17T06:49:12.955" v="20654"/>
        <pc:sldMkLst>
          <pc:docMk/>
          <pc:sldMk cId="3637521353" sldId="272"/>
        </pc:sldMkLst>
        <pc:spChg chg="mod ord">
          <ac:chgData name="CRISTINE ARTANTY" userId="b9e43ded-bef7-4536-86b5-8db6ccf33779" providerId="ADAL" clId="{B009C099-7371-4851-9DDC-78929A839EE6}" dt="2021-01-15T13:29:05.053" v="2582" actId="6264"/>
          <ac:spMkLst>
            <pc:docMk/>
            <pc:sldMk cId="3637521353" sldId="272"/>
            <ac:spMk id="2" creationId="{53E0CA93-F9E2-474F-A039-44CE25BE2D54}"/>
          </ac:spMkLst>
        </pc:spChg>
        <pc:spChg chg="mod ord">
          <ac:chgData name="CRISTINE ARTANTY" userId="b9e43ded-bef7-4536-86b5-8db6ccf33779" providerId="ADAL" clId="{B009C099-7371-4851-9DDC-78929A839EE6}" dt="2021-01-15T13:29:05.053" v="2582" actId="6264"/>
          <ac:spMkLst>
            <pc:docMk/>
            <pc:sldMk cId="3637521353" sldId="272"/>
            <ac:spMk id="3" creationId="{1156F031-62D9-45DE-8FA8-77CE3292BF9C}"/>
          </ac:spMkLst>
        </pc:spChg>
        <pc:spChg chg="mod ord">
          <ac:chgData name="CRISTINE ARTANTY" userId="b9e43ded-bef7-4536-86b5-8db6ccf33779" providerId="ADAL" clId="{B009C099-7371-4851-9DDC-78929A839EE6}" dt="2021-01-15T13:29:05.053" v="2582" actId="6264"/>
          <ac:spMkLst>
            <pc:docMk/>
            <pc:sldMk cId="3637521353" sldId="272"/>
            <ac:spMk id="4" creationId="{FDDAD855-D5FE-4BDA-AB3A-8A9373B0C8A5}"/>
          </ac:spMkLst>
        </pc:spChg>
        <pc:spChg chg="mod ord">
          <ac:chgData name="CRISTINE ARTANTY" userId="b9e43ded-bef7-4536-86b5-8db6ccf33779" providerId="ADAL" clId="{B009C099-7371-4851-9DDC-78929A839EE6}" dt="2021-01-15T13:29:05.053" v="2582" actId="6264"/>
          <ac:spMkLst>
            <pc:docMk/>
            <pc:sldMk cId="3637521353" sldId="272"/>
            <ac:spMk id="5" creationId="{62448C85-58E0-4A82-842F-50855D2A07A1}"/>
          </ac:spMkLst>
        </pc:spChg>
        <pc:spChg chg="add mod">
          <ac:chgData name="CRISTINE ARTANTY" userId="b9e43ded-bef7-4536-86b5-8db6ccf33779" providerId="ADAL" clId="{B009C099-7371-4851-9DDC-78929A839EE6}" dt="2021-01-15T13:28:04.004" v="2577" actId="1076"/>
          <ac:spMkLst>
            <pc:docMk/>
            <pc:sldMk cId="3637521353" sldId="272"/>
            <ac:spMk id="6" creationId="{713A852E-2D88-4F1C-9D8A-CD235EB72FEE}"/>
          </ac:spMkLst>
        </pc:spChg>
        <pc:spChg chg="add mod">
          <ac:chgData name="CRISTINE ARTANTY" userId="b9e43ded-bef7-4536-86b5-8db6ccf33779" providerId="ADAL" clId="{B009C099-7371-4851-9DDC-78929A839EE6}" dt="2021-01-15T13:28:06.561" v="2578" actId="1076"/>
          <ac:spMkLst>
            <pc:docMk/>
            <pc:sldMk cId="3637521353" sldId="272"/>
            <ac:spMk id="7" creationId="{34DB9B8F-53CE-47A9-A835-1BB5328B22F9}"/>
          </ac:spMkLst>
        </pc:spChg>
        <pc:spChg chg="add mod">
          <ac:chgData name="CRISTINE ARTANTY" userId="b9e43ded-bef7-4536-86b5-8db6ccf33779" providerId="ADAL" clId="{B009C099-7371-4851-9DDC-78929A839EE6}" dt="2021-01-15T13:28:11.940" v="2579" actId="1076"/>
          <ac:spMkLst>
            <pc:docMk/>
            <pc:sldMk cId="3637521353" sldId="272"/>
            <ac:spMk id="8" creationId="{6FE150B3-CC12-4698-A9A5-48EBEE958843}"/>
          </ac:spMkLst>
        </pc:spChg>
        <pc:spChg chg="add del mod">
          <ac:chgData name="CRISTINE ARTANTY" userId="b9e43ded-bef7-4536-86b5-8db6ccf33779" providerId="ADAL" clId="{B009C099-7371-4851-9DDC-78929A839EE6}" dt="2021-01-15T13:29:05.053" v="2582" actId="6264"/>
          <ac:spMkLst>
            <pc:docMk/>
            <pc:sldMk cId="3637521353" sldId="272"/>
            <ac:spMk id="9" creationId="{5E79243B-2844-4627-89A2-55E785CD2E1E}"/>
          </ac:spMkLst>
        </pc:spChg>
        <pc:spChg chg="add del mod">
          <ac:chgData name="CRISTINE ARTANTY" userId="b9e43ded-bef7-4536-86b5-8db6ccf33779" providerId="ADAL" clId="{B009C099-7371-4851-9DDC-78929A839EE6}" dt="2021-01-15T13:29:05.053" v="2582" actId="6264"/>
          <ac:spMkLst>
            <pc:docMk/>
            <pc:sldMk cId="3637521353" sldId="272"/>
            <ac:spMk id="10" creationId="{C891E0E5-F21F-490C-8A97-CCF1BBE94504}"/>
          </ac:spMkLst>
        </pc:spChg>
        <pc:spChg chg="add del mod">
          <ac:chgData name="CRISTINE ARTANTY" userId="b9e43ded-bef7-4536-86b5-8db6ccf33779" providerId="ADAL" clId="{B009C099-7371-4851-9DDC-78929A839EE6}" dt="2021-01-15T13:29:05.053" v="2582" actId="6264"/>
          <ac:spMkLst>
            <pc:docMk/>
            <pc:sldMk cId="3637521353" sldId="272"/>
            <ac:spMk id="11" creationId="{5FD24F57-AC1D-480B-B8FB-E25C23B95CA3}"/>
          </ac:spMkLst>
        </pc:spChg>
        <pc:spChg chg="add del mod">
          <ac:chgData name="CRISTINE ARTANTY" userId="b9e43ded-bef7-4536-86b5-8db6ccf33779" providerId="ADAL" clId="{B009C099-7371-4851-9DDC-78929A839EE6}" dt="2021-01-15T13:29:05.053" v="2582" actId="6264"/>
          <ac:spMkLst>
            <pc:docMk/>
            <pc:sldMk cId="3637521353" sldId="272"/>
            <ac:spMk id="12" creationId="{1DCD1E0D-22D3-4DA4-B409-DA6186834F70}"/>
          </ac:spMkLst>
        </pc:spChg>
        <pc:picChg chg="add del mod">
          <ac:chgData name="CRISTINE ARTANTY" userId="b9e43ded-bef7-4536-86b5-8db6ccf33779" providerId="ADAL" clId="{B009C099-7371-4851-9DDC-78929A839EE6}" dt="2021-01-17T06:46:40.235" v="20647"/>
          <ac:picMkLst>
            <pc:docMk/>
            <pc:sldMk cId="3637521353" sldId="272"/>
            <ac:picMk id="9" creationId="{BF2CCBCC-F8CD-4D20-AF0C-59EC96AC42D0}"/>
          </ac:picMkLst>
        </pc:picChg>
        <pc:picChg chg="add del mod">
          <ac:chgData name="CRISTINE ARTANTY" userId="b9e43ded-bef7-4536-86b5-8db6ccf33779" providerId="ADAL" clId="{B009C099-7371-4851-9DDC-78929A839EE6}" dt="2021-01-17T06:47:01.825" v="20649"/>
          <ac:picMkLst>
            <pc:docMk/>
            <pc:sldMk cId="3637521353" sldId="272"/>
            <ac:picMk id="10" creationId="{217C15BD-106B-4CDE-BB8F-8558393DDB58}"/>
          </ac:picMkLst>
        </pc:picChg>
        <pc:picChg chg="add del mod">
          <ac:chgData name="CRISTINE ARTANTY" userId="b9e43ded-bef7-4536-86b5-8db6ccf33779" providerId="ADAL" clId="{B009C099-7371-4851-9DDC-78929A839EE6}" dt="2021-01-17T06:47:37.153" v="20651"/>
          <ac:picMkLst>
            <pc:docMk/>
            <pc:sldMk cId="3637521353" sldId="272"/>
            <ac:picMk id="11" creationId="{D38AE7CD-B647-4430-A729-E237A5B6534D}"/>
          </ac:picMkLst>
        </pc:picChg>
        <pc:picChg chg="add del mod">
          <ac:chgData name="CRISTINE ARTANTY" userId="b9e43ded-bef7-4536-86b5-8db6ccf33779" providerId="ADAL" clId="{B009C099-7371-4851-9DDC-78929A839EE6}" dt="2021-01-17T06:48:28.543" v="20653"/>
          <ac:picMkLst>
            <pc:docMk/>
            <pc:sldMk cId="3637521353" sldId="272"/>
            <ac:picMk id="12" creationId="{DC6AA9FB-F7A3-4C9C-8673-56BE92F4C33B}"/>
          </ac:picMkLst>
        </pc:picChg>
        <pc:picChg chg="add mod">
          <ac:chgData name="CRISTINE ARTANTY" userId="b9e43ded-bef7-4536-86b5-8db6ccf33779" providerId="ADAL" clId="{B009C099-7371-4851-9DDC-78929A839EE6}" dt="2021-01-17T06:49:12.955" v="20654"/>
          <ac:picMkLst>
            <pc:docMk/>
            <pc:sldMk cId="3637521353" sldId="272"/>
            <ac:picMk id="13" creationId="{00E68162-D94C-47B5-A04A-7B32F12DB448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6:59:50.560" v="20674"/>
        <pc:sldMkLst>
          <pc:docMk/>
          <pc:sldMk cId="73468716" sldId="273"/>
        </pc:sldMkLst>
        <pc:spChg chg="add del mod">
          <ac:chgData name="CRISTINE ARTANTY" userId="b9e43ded-bef7-4536-86b5-8db6ccf33779" providerId="ADAL" clId="{B009C099-7371-4851-9DDC-78929A839EE6}" dt="2021-01-15T13:30:26.452" v="2610" actId="478"/>
          <ac:spMkLst>
            <pc:docMk/>
            <pc:sldMk cId="73468716" sldId="273"/>
            <ac:spMk id="4" creationId="{DD8406E6-2D08-4D49-8BC8-B2B469C9DD5C}"/>
          </ac:spMkLst>
        </pc:spChg>
        <pc:spChg chg="add mod">
          <ac:chgData name="CRISTINE ARTANTY" userId="b9e43ded-bef7-4536-86b5-8db6ccf33779" providerId="ADAL" clId="{B009C099-7371-4851-9DDC-78929A839EE6}" dt="2021-01-15T13:31:08.237" v="2635" actId="1076"/>
          <ac:spMkLst>
            <pc:docMk/>
            <pc:sldMk cId="73468716" sldId="273"/>
            <ac:spMk id="5" creationId="{81190354-2358-4E5B-BE8F-6D234BF51DB6}"/>
          </ac:spMkLst>
        </pc:spChg>
        <pc:picChg chg="add del mod">
          <ac:chgData name="CRISTINE ARTANTY" userId="b9e43ded-bef7-4536-86b5-8db6ccf33779" providerId="ADAL" clId="{B009C099-7371-4851-9DDC-78929A839EE6}" dt="2021-01-17T06:58:23.037" v="20673"/>
          <ac:picMkLst>
            <pc:docMk/>
            <pc:sldMk cId="73468716" sldId="273"/>
            <ac:picMk id="2" creationId="{7AE9DF0E-0276-4EDA-B3AC-417E75FEE32F}"/>
          </ac:picMkLst>
        </pc:picChg>
        <pc:picChg chg="add mod">
          <ac:chgData name="CRISTINE ARTANTY" userId="b9e43ded-bef7-4536-86b5-8db6ccf33779" providerId="ADAL" clId="{B009C099-7371-4851-9DDC-78929A839EE6}" dt="2021-01-15T13:30:41.216" v="2629" actId="1076"/>
          <ac:picMkLst>
            <pc:docMk/>
            <pc:sldMk cId="73468716" sldId="273"/>
            <ac:picMk id="3" creationId="{0DF50428-C20B-49B9-BFE6-94EB58F261E0}"/>
          </ac:picMkLst>
        </pc:picChg>
        <pc:picChg chg="add mod">
          <ac:chgData name="CRISTINE ARTANTY" userId="b9e43ded-bef7-4536-86b5-8db6ccf33779" providerId="ADAL" clId="{B009C099-7371-4851-9DDC-78929A839EE6}" dt="2021-01-17T06:59:50.560" v="20674"/>
          <ac:picMkLst>
            <pc:docMk/>
            <pc:sldMk cId="73468716" sldId="273"/>
            <ac:picMk id="4" creationId="{364C4E8D-6461-4871-817E-FF9346E0E5DF}"/>
          </ac:picMkLst>
        </pc:picChg>
        <pc:picChg chg="add del mod">
          <ac:chgData name="CRISTINE ARTANTY" userId="b9e43ded-bef7-4536-86b5-8db6ccf33779" providerId="ADAL" clId="{B009C099-7371-4851-9DDC-78929A839EE6}" dt="2021-01-15T13:29:29.508" v="2587" actId="478"/>
          <ac:picMkLst>
            <pc:docMk/>
            <pc:sldMk cId="73468716" sldId="273"/>
            <ac:picMk id="10242" creationId="{4C94FCB5-1B58-4843-9B9F-49EF8C78C197}"/>
          </ac:picMkLst>
        </pc:picChg>
      </pc:sldChg>
      <pc:sldChg chg="addSp delSp modSp new mod ord modTransition modAnim modNotesTx">
        <pc:chgData name="CRISTINE ARTANTY" userId="b9e43ded-bef7-4536-86b5-8db6ccf33779" providerId="ADAL" clId="{B009C099-7371-4851-9DDC-78929A839EE6}" dt="2021-01-17T06:54:32.153" v="20666"/>
        <pc:sldMkLst>
          <pc:docMk/>
          <pc:sldMk cId="102719296" sldId="274"/>
        </pc:sldMkLst>
        <pc:spChg chg="mod">
          <ac:chgData name="CRISTINE ARTANTY" userId="b9e43ded-bef7-4536-86b5-8db6ccf33779" providerId="ADAL" clId="{B009C099-7371-4851-9DDC-78929A839EE6}" dt="2021-01-15T13:31:42.255" v="2660" actId="20577"/>
          <ac:spMkLst>
            <pc:docMk/>
            <pc:sldMk cId="102719296" sldId="274"/>
            <ac:spMk id="2" creationId="{E8523B76-132C-480F-BAC8-3265B86D129C}"/>
          </ac:spMkLst>
        </pc:spChg>
        <pc:spChg chg="mod">
          <ac:chgData name="CRISTINE ARTANTY" userId="b9e43ded-bef7-4536-86b5-8db6ccf33779" providerId="ADAL" clId="{B009C099-7371-4851-9DDC-78929A839EE6}" dt="2021-01-15T13:49:40.390" v="2914" actId="20577"/>
          <ac:spMkLst>
            <pc:docMk/>
            <pc:sldMk cId="102719296" sldId="274"/>
            <ac:spMk id="3" creationId="{05F4AE85-BFB7-428F-8B1A-9427495517D0}"/>
          </ac:spMkLst>
        </pc:spChg>
        <pc:picChg chg="add mod">
          <ac:chgData name="CRISTINE ARTANTY" userId="b9e43ded-bef7-4536-86b5-8db6ccf33779" providerId="ADAL" clId="{B009C099-7371-4851-9DDC-78929A839EE6}" dt="2021-01-15T14:26:13.111" v="3543" actId="1076"/>
          <ac:picMkLst>
            <pc:docMk/>
            <pc:sldMk cId="102719296" sldId="274"/>
            <ac:picMk id="4" creationId="{CEAC8594-418A-4EFC-AA20-B4A5499E3438}"/>
          </ac:picMkLst>
        </pc:picChg>
        <pc:picChg chg="add del mod">
          <ac:chgData name="CRISTINE ARTANTY" userId="b9e43ded-bef7-4536-86b5-8db6ccf33779" providerId="ADAL" clId="{B009C099-7371-4851-9DDC-78929A839EE6}" dt="2021-01-17T06:50:47.891" v="20657"/>
          <ac:picMkLst>
            <pc:docMk/>
            <pc:sldMk cId="102719296" sldId="274"/>
            <ac:picMk id="5" creationId="{E5F03F41-B4EE-44C2-AA78-3359586FFD16}"/>
          </ac:picMkLst>
        </pc:picChg>
        <pc:picChg chg="add del mod">
          <ac:chgData name="CRISTINE ARTANTY" userId="b9e43ded-bef7-4536-86b5-8db6ccf33779" providerId="ADAL" clId="{B009C099-7371-4851-9DDC-78929A839EE6}" dt="2021-01-17T06:51:07.310" v="20659"/>
          <ac:picMkLst>
            <pc:docMk/>
            <pc:sldMk cId="102719296" sldId="274"/>
            <ac:picMk id="6" creationId="{97614A45-83AE-43A5-9755-D490D5C5D15B}"/>
          </ac:picMkLst>
        </pc:picChg>
        <pc:picChg chg="add del mod">
          <ac:chgData name="CRISTINE ARTANTY" userId="b9e43ded-bef7-4536-86b5-8db6ccf33779" providerId="ADAL" clId="{B009C099-7371-4851-9DDC-78929A839EE6}" dt="2021-01-17T06:51:55.944" v="20661"/>
          <ac:picMkLst>
            <pc:docMk/>
            <pc:sldMk cId="102719296" sldId="274"/>
            <ac:picMk id="7" creationId="{538B24B1-9E26-4082-811E-9BCA06E4194D}"/>
          </ac:picMkLst>
        </pc:picChg>
        <pc:picChg chg="add del mod">
          <ac:chgData name="CRISTINE ARTANTY" userId="b9e43ded-bef7-4536-86b5-8db6ccf33779" providerId="ADAL" clId="{B009C099-7371-4851-9DDC-78929A839EE6}" dt="2021-01-17T06:53:05.170" v="20663"/>
          <ac:picMkLst>
            <pc:docMk/>
            <pc:sldMk cId="102719296" sldId="274"/>
            <ac:picMk id="8" creationId="{0B340208-68BA-4EA6-926B-D9C7F45528CF}"/>
          </ac:picMkLst>
        </pc:picChg>
        <pc:picChg chg="add del mod">
          <ac:chgData name="CRISTINE ARTANTY" userId="b9e43ded-bef7-4536-86b5-8db6ccf33779" providerId="ADAL" clId="{B009C099-7371-4851-9DDC-78929A839EE6}" dt="2021-01-17T06:53:34.802" v="20665"/>
          <ac:picMkLst>
            <pc:docMk/>
            <pc:sldMk cId="102719296" sldId="274"/>
            <ac:picMk id="9" creationId="{FCF1DD4A-0348-476D-9833-401736275609}"/>
          </ac:picMkLst>
        </pc:picChg>
        <pc:picChg chg="add mod">
          <ac:chgData name="CRISTINE ARTANTY" userId="b9e43ded-bef7-4536-86b5-8db6ccf33779" providerId="ADAL" clId="{B009C099-7371-4851-9DDC-78929A839EE6}" dt="2021-01-17T06:54:32.153" v="20666"/>
          <ac:picMkLst>
            <pc:docMk/>
            <pc:sldMk cId="102719296" sldId="274"/>
            <ac:picMk id="10" creationId="{150A9262-0546-4844-B4FB-778AB698DBC6}"/>
          </ac:picMkLst>
        </pc:picChg>
      </pc:sldChg>
      <pc:sldChg chg="addSp delSp modSp new mod modNotesTx">
        <pc:chgData name="CRISTINE ARTANTY" userId="b9e43ded-bef7-4536-86b5-8db6ccf33779" providerId="ADAL" clId="{B009C099-7371-4851-9DDC-78929A839EE6}" dt="2021-01-17T07:02:15.119" v="20675"/>
        <pc:sldMkLst>
          <pc:docMk/>
          <pc:sldMk cId="1182902284" sldId="275"/>
        </pc:sldMkLst>
        <pc:spChg chg="add mod">
          <ac:chgData name="CRISTINE ARTANTY" userId="b9e43ded-bef7-4536-86b5-8db6ccf33779" providerId="ADAL" clId="{B009C099-7371-4851-9DDC-78929A839EE6}" dt="2021-01-15T14:08:59.820" v="2953" actId="1076"/>
          <ac:spMkLst>
            <pc:docMk/>
            <pc:sldMk cId="1182902284" sldId="275"/>
            <ac:spMk id="4" creationId="{12F4648A-0B30-41EA-8767-DB16C1DBD689}"/>
          </ac:spMkLst>
        </pc:spChg>
        <pc:picChg chg="add mod">
          <ac:chgData name="CRISTINE ARTANTY" userId="b9e43ded-bef7-4536-86b5-8db6ccf33779" providerId="ADAL" clId="{B009C099-7371-4851-9DDC-78929A839EE6}" dt="2021-01-17T07:02:15.119" v="20675"/>
          <ac:picMkLst>
            <pc:docMk/>
            <pc:sldMk cId="1182902284" sldId="275"/>
            <ac:picMk id="2" creationId="{FCCD6D78-FB70-4A04-8607-6622186B9468}"/>
          </ac:picMkLst>
        </pc:picChg>
        <pc:picChg chg="add del mod">
          <ac:chgData name="CRISTINE ARTANTY" userId="b9e43ded-bef7-4536-86b5-8db6ccf33779" providerId="ADAL" clId="{B009C099-7371-4851-9DDC-78929A839EE6}" dt="2021-01-16T06:44:19.149" v="13483" actId="478"/>
          <ac:picMkLst>
            <pc:docMk/>
            <pc:sldMk cId="1182902284" sldId="275"/>
            <ac:picMk id="3" creationId="{598FFC16-D251-4062-A581-2492C2255D03}"/>
          </ac:picMkLst>
        </pc:picChg>
        <pc:picChg chg="add mod">
          <ac:chgData name="CRISTINE ARTANTY" userId="b9e43ded-bef7-4536-86b5-8db6ccf33779" providerId="ADAL" clId="{B009C099-7371-4851-9DDC-78929A839EE6}" dt="2021-01-16T06:44:29.331" v="13488" actId="1076"/>
          <ac:picMkLst>
            <pc:docMk/>
            <pc:sldMk cId="1182902284" sldId="275"/>
            <ac:picMk id="5" creationId="{0A103AA4-62DA-402A-BDEB-1164CA5D3BA3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6:57:15.301" v="20671"/>
        <pc:sldMkLst>
          <pc:docMk/>
          <pc:sldMk cId="3906351016" sldId="276"/>
        </pc:sldMkLst>
        <pc:spChg chg="mod">
          <ac:chgData name="CRISTINE ARTANTY" userId="b9e43ded-bef7-4536-86b5-8db6ccf33779" providerId="ADAL" clId="{B009C099-7371-4851-9DDC-78929A839EE6}" dt="2021-01-15T14:11:50.110" v="2974" actId="20577"/>
          <ac:spMkLst>
            <pc:docMk/>
            <pc:sldMk cId="3906351016" sldId="276"/>
            <ac:spMk id="2" creationId="{7A0F27E1-8344-45E8-9C7E-88366E097D40}"/>
          </ac:spMkLst>
        </pc:spChg>
        <pc:spChg chg="mod">
          <ac:chgData name="CRISTINE ARTANTY" userId="b9e43ded-bef7-4536-86b5-8db6ccf33779" providerId="ADAL" clId="{B009C099-7371-4851-9DDC-78929A839EE6}" dt="2021-01-15T14:13:45.318" v="3296" actId="404"/>
          <ac:spMkLst>
            <pc:docMk/>
            <pc:sldMk cId="3906351016" sldId="276"/>
            <ac:spMk id="3" creationId="{A85CFF25-BFB4-4738-B418-3F6D1C4FF256}"/>
          </ac:spMkLst>
        </pc:spChg>
        <pc:spChg chg="mod">
          <ac:chgData name="CRISTINE ARTANTY" userId="b9e43ded-bef7-4536-86b5-8db6ccf33779" providerId="ADAL" clId="{B009C099-7371-4851-9DDC-78929A839EE6}" dt="2021-01-15T14:13:51.923" v="3299" actId="404"/>
          <ac:spMkLst>
            <pc:docMk/>
            <pc:sldMk cId="3906351016" sldId="276"/>
            <ac:spMk id="4" creationId="{6D515E08-A819-4F5A-B895-B5C85DE96D2D}"/>
          </ac:spMkLst>
        </pc:spChg>
        <pc:picChg chg="add del mod">
          <ac:chgData name="CRISTINE ARTANTY" userId="b9e43ded-bef7-4536-86b5-8db6ccf33779" providerId="ADAL" clId="{B009C099-7371-4851-9DDC-78929A839EE6}" dt="2021-01-17T06:55:48.017" v="20668"/>
          <ac:picMkLst>
            <pc:docMk/>
            <pc:sldMk cId="3906351016" sldId="276"/>
            <ac:picMk id="5" creationId="{2D6054AA-FE80-4F02-B13E-EFA511ADFD66}"/>
          </ac:picMkLst>
        </pc:picChg>
        <pc:picChg chg="add del mod">
          <ac:chgData name="CRISTINE ARTANTY" userId="b9e43ded-bef7-4536-86b5-8db6ccf33779" providerId="ADAL" clId="{B009C099-7371-4851-9DDC-78929A839EE6}" dt="2021-01-17T06:56:31.188" v="20670"/>
          <ac:picMkLst>
            <pc:docMk/>
            <pc:sldMk cId="3906351016" sldId="276"/>
            <ac:picMk id="6" creationId="{319DB975-9512-459B-BE77-146209A6E0D1}"/>
          </ac:picMkLst>
        </pc:picChg>
        <pc:picChg chg="add mod">
          <ac:chgData name="CRISTINE ARTANTY" userId="b9e43ded-bef7-4536-86b5-8db6ccf33779" providerId="ADAL" clId="{B009C099-7371-4851-9DDC-78929A839EE6}" dt="2021-01-17T06:57:15.301" v="20671"/>
          <ac:picMkLst>
            <pc:docMk/>
            <pc:sldMk cId="3906351016" sldId="276"/>
            <ac:picMk id="7" creationId="{6CF3641D-92C0-4D18-8A6F-A5CAB478FFF9}"/>
          </ac:picMkLst>
        </pc:picChg>
      </pc:sldChg>
      <pc:sldChg chg="addSp delSp modSp new mod modTransition modClrScheme modAnim chgLayout modNotesTx">
        <pc:chgData name="CRISTINE ARTANTY" userId="b9e43ded-bef7-4536-86b5-8db6ccf33779" providerId="ADAL" clId="{B009C099-7371-4851-9DDC-78929A839EE6}" dt="2021-01-17T07:10:47.243" v="20697"/>
        <pc:sldMkLst>
          <pc:docMk/>
          <pc:sldMk cId="3769612060" sldId="277"/>
        </pc:sldMkLst>
        <pc:spChg chg="del mod ord">
          <ac:chgData name="CRISTINE ARTANTY" userId="b9e43ded-bef7-4536-86b5-8db6ccf33779" providerId="ADAL" clId="{B009C099-7371-4851-9DDC-78929A839EE6}" dt="2021-01-15T14:15:05.305" v="3301" actId="700"/>
          <ac:spMkLst>
            <pc:docMk/>
            <pc:sldMk cId="3769612060" sldId="277"/>
            <ac:spMk id="2" creationId="{4944EC97-911F-43C7-9354-8E6DEC5BF208}"/>
          </ac:spMkLst>
        </pc:spChg>
        <pc:spChg chg="del mod ord">
          <ac:chgData name="CRISTINE ARTANTY" userId="b9e43ded-bef7-4536-86b5-8db6ccf33779" providerId="ADAL" clId="{B009C099-7371-4851-9DDC-78929A839EE6}" dt="2021-01-15T14:15:05.305" v="3301" actId="700"/>
          <ac:spMkLst>
            <pc:docMk/>
            <pc:sldMk cId="3769612060" sldId="277"/>
            <ac:spMk id="3" creationId="{A067F794-B5C5-4C44-8795-24DB6FBB8E3B}"/>
          </ac:spMkLst>
        </pc:spChg>
        <pc:spChg chg="del">
          <ac:chgData name="CRISTINE ARTANTY" userId="b9e43ded-bef7-4536-86b5-8db6ccf33779" providerId="ADAL" clId="{B009C099-7371-4851-9DDC-78929A839EE6}" dt="2021-01-15T14:15:05.305" v="3301" actId="700"/>
          <ac:spMkLst>
            <pc:docMk/>
            <pc:sldMk cId="3769612060" sldId="277"/>
            <ac:spMk id="4" creationId="{A59D5966-1B00-4C4E-9CB7-208036C1DDAF}"/>
          </ac:spMkLst>
        </pc:spChg>
        <pc:spChg chg="del">
          <ac:chgData name="CRISTINE ARTANTY" userId="b9e43ded-bef7-4536-86b5-8db6ccf33779" providerId="ADAL" clId="{B009C099-7371-4851-9DDC-78929A839EE6}" dt="2021-01-15T14:15:05.305" v="3301" actId="700"/>
          <ac:spMkLst>
            <pc:docMk/>
            <pc:sldMk cId="3769612060" sldId="277"/>
            <ac:spMk id="5" creationId="{90C29522-5FE7-402F-BC44-1C3AEDED8E11}"/>
          </ac:spMkLst>
        </pc:spChg>
        <pc:spChg chg="add mod ord">
          <ac:chgData name="CRISTINE ARTANTY" userId="b9e43ded-bef7-4536-86b5-8db6ccf33779" providerId="ADAL" clId="{B009C099-7371-4851-9DDC-78929A839EE6}" dt="2021-01-15T14:17:28.215" v="3356" actId="20577"/>
          <ac:spMkLst>
            <pc:docMk/>
            <pc:sldMk cId="3769612060" sldId="277"/>
            <ac:spMk id="6" creationId="{09DE6552-31A9-486F-928D-9FA026BF925B}"/>
          </ac:spMkLst>
        </pc:spChg>
        <pc:spChg chg="add mod ord">
          <ac:chgData name="CRISTINE ARTANTY" userId="b9e43ded-bef7-4536-86b5-8db6ccf33779" providerId="ADAL" clId="{B009C099-7371-4851-9DDC-78929A839EE6}" dt="2021-01-15T14:15:05.305" v="3301" actId="700"/>
          <ac:spMkLst>
            <pc:docMk/>
            <pc:sldMk cId="3769612060" sldId="277"/>
            <ac:spMk id="7" creationId="{344A5037-4464-4407-AC6A-8873F356CC25}"/>
          </ac:spMkLst>
        </pc:spChg>
        <pc:picChg chg="add del mod">
          <ac:chgData name="CRISTINE ARTANTY" userId="b9e43ded-bef7-4536-86b5-8db6ccf33779" providerId="ADAL" clId="{B009C099-7371-4851-9DDC-78929A839EE6}" dt="2021-01-17T07:08:49.548" v="20688"/>
          <ac:picMkLst>
            <pc:docMk/>
            <pc:sldMk cId="3769612060" sldId="277"/>
            <ac:picMk id="2" creationId="{752CF94D-D839-4476-BA4A-4B9D54C1BB07}"/>
          </ac:picMkLst>
        </pc:picChg>
        <pc:picChg chg="add del mod">
          <ac:chgData name="CRISTINE ARTANTY" userId="b9e43ded-bef7-4536-86b5-8db6ccf33779" providerId="ADAL" clId="{B009C099-7371-4851-9DDC-78929A839EE6}" dt="2021-01-17T07:09:02.100" v="20690"/>
          <ac:picMkLst>
            <pc:docMk/>
            <pc:sldMk cId="3769612060" sldId="277"/>
            <ac:picMk id="3" creationId="{0F22C03A-5310-468C-B626-98B29F54EA8A}"/>
          </ac:picMkLst>
        </pc:picChg>
        <pc:picChg chg="add del mod">
          <ac:chgData name="CRISTINE ARTANTY" userId="b9e43ded-bef7-4536-86b5-8db6ccf33779" providerId="ADAL" clId="{B009C099-7371-4851-9DDC-78929A839EE6}" dt="2021-01-17T07:09:17.081" v="20692"/>
          <ac:picMkLst>
            <pc:docMk/>
            <pc:sldMk cId="3769612060" sldId="277"/>
            <ac:picMk id="4" creationId="{2F748D3F-1971-4DCF-AF58-607BDD160679}"/>
          </ac:picMkLst>
        </pc:picChg>
        <pc:picChg chg="add del mod">
          <ac:chgData name="CRISTINE ARTANTY" userId="b9e43ded-bef7-4536-86b5-8db6ccf33779" providerId="ADAL" clId="{B009C099-7371-4851-9DDC-78929A839EE6}" dt="2021-01-17T07:09:42.496" v="20694"/>
          <ac:picMkLst>
            <pc:docMk/>
            <pc:sldMk cId="3769612060" sldId="277"/>
            <ac:picMk id="5" creationId="{78ED4C78-5548-45C2-8C2F-FF9B475F6D3D}"/>
          </ac:picMkLst>
        </pc:picChg>
        <pc:picChg chg="add del mod">
          <ac:chgData name="CRISTINE ARTANTY" userId="b9e43ded-bef7-4536-86b5-8db6ccf33779" providerId="ADAL" clId="{B009C099-7371-4851-9DDC-78929A839EE6}" dt="2021-01-17T07:10:17.811" v="20696"/>
          <ac:picMkLst>
            <pc:docMk/>
            <pc:sldMk cId="3769612060" sldId="277"/>
            <ac:picMk id="8" creationId="{CDBB74AB-956E-42AC-9BB8-3A9AADB42874}"/>
          </ac:picMkLst>
        </pc:picChg>
        <pc:picChg chg="add mod">
          <ac:chgData name="CRISTINE ARTANTY" userId="b9e43ded-bef7-4536-86b5-8db6ccf33779" providerId="ADAL" clId="{B009C099-7371-4851-9DDC-78929A839EE6}" dt="2021-01-15T14:18:02.754" v="3365" actId="1076"/>
          <ac:picMkLst>
            <pc:docMk/>
            <pc:sldMk cId="3769612060" sldId="277"/>
            <ac:picMk id="9" creationId="{A5C1D73A-68F7-421E-AC49-85F8A0CB2A41}"/>
          </ac:picMkLst>
        </pc:picChg>
        <pc:picChg chg="add mod">
          <ac:chgData name="CRISTINE ARTANTY" userId="b9e43ded-bef7-4536-86b5-8db6ccf33779" providerId="ADAL" clId="{B009C099-7371-4851-9DDC-78929A839EE6}" dt="2021-01-17T07:10:47.243" v="20697"/>
          <ac:picMkLst>
            <pc:docMk/>
            <pc:sldMk cId="3769612060" sldId="277"/>
            <ac:picMk id="10" creationId="{48CF578A-797A-4FCA-8C1E-11296068F79D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7:07:30.690" v="20686"/>
        <pc:sldMkLst>
          <pc:docMk/>
          <pc:sldMk cId="547248448" sldId="278"/>
        </pc:sldMkLst>
        <pc:spChg chg="add mod">
          <ac:chgData name="CRISTINE ARTANTY" userId="b9e43ded-bef7-4536-86b5-8db6ccf33779" providerId="ADAL" clId="{B009C099-7371-4851-9DDC-78929A839EE6}" dt="2021-01-16T06:55:35.170" v="15162" actId="1076"/>
          <ac:spMkLst>
            <pc:docMk/>
            <pc:sldMk cId="547248448" sldId="278"/>
            <ac:spMk id="2" creationId="{A631C9CC-864C-46E0-9517-5028C15C2067}"/>
          </ac:spMkLst>
        </pc:spChg>
        <pc:spChg chg="add mod">
          <ac:chgData name="CRISTINE ARTANTY" userId="b9e43ded-bef7-4536-86b5-8db6ccf33779" providerId="ADAL" clId="{B009C099-7371-4851-9DDC-78929A839EE6}" dt="2021-01-15T14:24:13.490" v="3523" actId="207"/>
          <ac:spMkLst>
            <pc:docMk/>
            <pc:sldMk cId="547248448" sldId="278"/>
            <ac:spMk id="4" creationId="{E768B160-505C-4C71-BD36-279C80CFBEC6}"/>
          </ac:spMkLst>
        </pc:spChg>
        <pc:spChg chg="add mod">
          <ac:chgData name="CRISTINE ARTANTY" userId="b9e43ded-bef7-4536-86b5-8db6ccf33779" providerId="ADAL" clId="{B009C099-7371-4851-9DDC-78929A839EE6}" dt="2021-01-16T06:55:21.227" v="15161" actId="1076"/>
          <ac:spMkLst>
            <pc:docMk/>
            <pc:sldMk cId="547248448" sldId="278"/>
            <ac:spMk id="5" creationId="{D7F65EF9-C226-4D51-A7AB-992140C71594}"/>
          </ac:spMkLst>
        </pc:spChg>
        <pc:spChg chg="add del mod">
          <ac:chgData name="CRISTINE ARTANTY" userId="b9e43ded-bef7-4536-86b5-8db6ccf33779" providerId="ADAL" clId="{B009C099-7371-4851-9DDC-78929A839EE6}" dt="2021-01-15T14:20:53.837" v="3399" actId="478"/>
          <ac:spMkLst>
            <pc:docMk/>
            <pc:sldMk cId="547248448" sldId="278"/>
            <ac:spMk id="6" creationId="{FBF507FE-DE54-48BB-BDB6-15049A6D29EB}"/>
          </ac:spMkLst>
        </pc:spChg>
        <pc:spChg chg="add mod">
          <ac:chgData name="CRISTINE ARTANTY" userId="b9e43ded-bef7-4536-86b5-8db6ccf33779" providerId="ADAL" clId="{B009C099-7371-4851-9DDC-78929A839EE6}" dt="2021-01-16T06:54:50.559" v="15154" actId="1076"/>
          <ac:spMkLst>
            <pc:docMk/>
            <pc:sldMk cId="547248448" sldId="278"/>
            <ac:spMk id="7" creationId="{D923B76C-6805-4A95-B13B-DF8D7D8861ED}"/>
          </ac:spMkLst>
        </pc:spChg>
        <pc:spChg chg="add mod">
          <ac:chgData name="CRISTINE ARTANTY" userId="b9e43ded-bef7-4536-86b5-8db6ccf33779" providerId="ADAL" clId="{B009C099-7371-4851-9DDC-78929A839EE6}" dt="2021-01-16T06:54:50.559" v="15154" actId="1076"/>
          <ac:spMkLst>
            <pc:docMk/>
            <pc:sldMk cId="547248448" sldId="278"/>
            <ac:spMk id="8" creationId="{C3290076-B449-46B8-98E9-BE89DC401F36}"/>
          </ac:spMkLst>
        </pc:spChg>
        <pc:picChg chg="add mod">
          <ac:chgData name="CRISTINE ARTANTY" userId="b9e43ded-bef7-4536-86b5-8db6ccf33779" providerId="ADAL" clId="{B009C099-7371-4851-9DDC-78929A839EE6}" dt="2021-01-16T06:54:50.559" v="15154" actId="1076"/>
          <ac:picMkLst>
            <pc:docMk/>
            <pc:sldMk cId="547248448" sldId="278"/>
            <ac:picMk id="3" creationId="{B99E9A4C-D8F6-422D-BDFE-671CDB011329}"/>
          </ac:picMkLst>
        </pc:picChg>
        <pc:picChg chg="add del mod">
          <ac:chgData name="CRISTINE ARTANTY" userId="b9e43ded-bef7-4536-86b5-8db6ccf33779" providerId="ADAL" clId="{B009C099-7371-4851-9DDC-78929A839EE6}" dt="2021-01-17T07:04:20.203" v="20677"/>
          <ac:picMkLst>
            <pc:docMk/>
            <pc:sldMk cId="547248448" sldId="278"/>
            <ac:picMk id="6" creationId="{0A4C5A53-CEA5-496C-AD8E-95F49E6C0979}"/>
          </ac:picMkLst>
        </pc:picChg>
        <pc:picChg chg="add del mod">
          <ac:chgData name="CRISTINE ARTANTY" userId="b9e43ded-bef7-4536-86b5-8db6ccf33779" providerId="ADAL" clId="{B009C099-7371-4851-9DDC-78929A839EE6}" dt="2021-01-17T07:05:19.859" v="20679"/>
          <ac:picMkLst>
            <pc:docMk/>
            <pc:sldMk cId="547248448" sldId="278"/>
            <ac:picMk id="9" creationId="{B07C7EEA-C56D-4110-A6B9-B8EE24B1A07E}"/>
          </ac:picMkLst>
        </pc:picChg>
        <pc:picChg chg="add del mod">
          <ac:chgData name="CRISTINE ARTANTY" userId="b9e43ded-bef7-4536-86b5-8db6ccf33779" providerId="ADAL" clId="{B009C099-7371-4851-9DDC-78929A839EE6}" dt="2021-01-17T07:06:00.676" v="20681"/>
          <ac:picMkLst>
            <pc:docMk/>
            <pc:sldMk cId="547248448" sldId="278"/>
            <ac:picMk id="12" creationId="{2A9C17D9-2186-42A2-B817-4E33A8FA7D35}"/>
          </ac:picMkLst>
        </pc:picChg>
        <pc:picChg chg="add del mod">
          <ac:chgData name="CRISTINE ARTANTY" userId="b9e43ded-bef7-4536-86b5-8db6ccf33779" providerId="ADAL" clId="{B009C099-7371-4851-9DDC-78929A839EE6}" dt="2021-01-17T07:06:15.883" v="20683"/>
          <ac:picMkLst>
            <pc:docMk/>
            <pc:sldMk cId="547248448" sldId="278"/>
            <ac:picMk id="13" creationId="{7BDCCA5F-723E-430F-B6D4-A9596CF308EA}"/>
          </ac:picMkLst>
        </pc:picChg>
        <pc:picChg chg="add del mod">
          <ac:chgData name="CRISTINE ARTANTY" userId="b9e43ded-bef7-4536-86b5-8db6ccf33779" providerId="ADAL" clId="{B009C099-7371-4851-9DDC-78929A839EE6}" dt="2021-01-17T07:06:44.446" v="20685"/>
          <ac:picMkLst>
            <pc:docMk/>
            <pc:sldMk cId="547248448" sldId="278"/>
            <ac:picMk id="14" creationId="{BB3ABA6D-5B52-411E-AF37-59BE7F0938A7}"/>
          </ac:picMkLst>
        </pc:picChg>
        <pc:picChg chg="add mod">
          <ac:chgData name="CRISTINE ARTANTY" userId="b9e43ded-bef7-4536-86b5-8db6ccf33779" providerId="ADAL" clId="{B009C099-7371-4851-9DDC-78929A839EE6}" dt="2021-01-17T07:07:30.690" v="20686"/>
          <ac:picMkLst>
            <pc:docMk/>
            <pc:sldMk cId="547248448" sldId="278"/>
            <ac:picMk id="17" creationId="{6E85FACA-3B11-4C19-B21B-81AECF8EE214}"/>
          </ac:picMkLst>
        </pc:picChg>
        <pc:cxnChg chg="add mod">
          <ac:chgData name="CRISTINE ARTANTY" userId="b9e43ded-bef7-4536-86b5-8db6ccf33779" providerId="ADAL" clId="{B009C099-7371-4851-9DDC-78929A839EE6}" dt="2021-01-16T06:54:50.559" v="15154" actId="1076"/>
          <ac:cxnSpMkLst>
            <pc:docMk/>
            <pc:sldMk cId="547248448" sldId="278"/>
            <ac:cxnSpMk id="10" creationId="{97EFA193-D218-4E5B-8C85-CB6CD55BDD45}"/>
          </ac:cxnSpMkLst>
        </pc:cxnChg>
        <pc:cxnChg chg="add mod">
          <ac:chgData name="CRISTINE ARTANTY" userId="b9e43ded-bef7-4536-86b5-8db6ccf33779" providerId="ADAL" clId="{B009C099-7371-4851-9DDC-78929A839EE6}" dt="2021-01-16T06:54:50.559" v="15154" actId="1076"/>
          <ac:cxnSpMkLst>
            <pc:docMk/>
            <pc:sldMk cId="547248448" sldId="278"/>
            <ac:cxnSpMk id="11" creationId="{101AB755-C501-4AB7-A4D4-5FC399509C44}"/>
          </ac:cxnSpMkLst>
        </pc:cxnChg>
        <pc:cxnChg chg="add mod">
          <ac:chgData name="CRISTINE ARTANTY" userId="b9e43ded-bef7-4536-86b5-8db6ccf33779" providerId="ADAL" clId="{B009C099-7371-4851-9DDC-78929A839EE6}" dt="2021-01-16T06:54:50.559" v="15154" actId="1076"/>
          <ac:cxnSpMkLst>
            <pc:docMk/>
            <pc:sldMk cId="547248448" sldId="278"/>
            <ac:cxnSpMk id="15" creationId="{B05F07D4-20E2-43B6-9E34-38DE23865ECA}"/>
          </ac:cxnSpMkLst>
        </pc:cxnChg>
        <pc:cxnChg chg="add mod">
          <ac:chgData name="CRISTINE ARTANTY" userId="b9e43ded-bef7-4536-86b5-8db6ccf33779" providerId="ADAL" clId="{B009C099-7371-4851-9DDC-78929A839EE6}" dt="2021-01-16T06:54:50.559" v="15154" actId="1076"/>
          <ac:cxnSpMkLst>
            <pc:docMk/>
            <pc:sldMk cId="547248448" sldId="278"/>
            <ac:cxnSpMk id="16" creationId="{F6689803-B1E6-408C-9C9A-115171893AC3}"/>
          </ac:cxnSpMkLst>
        </pc:cxnChg>
      </pc:sldChg>
      <pc:sldChg chg="addSp delSp modSp add mod modNotesTx">
        <pc:chgData name="CRISTINE ARTANTY" userId="b9e43ded-bef7-4536-86b5-8db6ccf33779" providerId="ADAL" clId="{B009C099-7371-4851-9DDC-78929A839EE6}" dt="2021-01-17T07:12:15.267" v="20698"/>
        <pc:sldMkLst>
          <pc:docMk/>
          <pc:sldMk cId="133891340" sldId="279"/>
        </pc:sldMkLst>
        <pc:spChg chg="mod">
          <ac:chgData name="CRISTINE ARTANTY" userId="b9e43ded-bef7-4536-86b5-8db6ccf33779" providerId="ADAL" clId="{B009C099-7371-4851-9DDC-78929A839EE6}" dt="2021-01-15T14:17:41.138" v="3360" actId="20577"/>
          <ac:spMkLst>
            <pc:docMk/>
            <pc:sldMk cId="133891340" sldId="279"/>
            <ac:spMk id="6" creationId="{09DE6552-31A9-486F-928D-9FA026BF925B}"/>
          </ac:spMkLst>
        </pc:spChg>
        <pc:picChg chg="add mod">
          <ac:chgData name="CRISTINE ARTANTY" userId="b9e43ded-bef7-4536-86b5-8db6ccf33779" providerId="ADAL" clId="{B009C099-7371-4851-9DDC-78929A839EE6}" dt="2021-01-17T07:12:15.267" v="20698"/>
          <ac:picMkLst>
            <pc:docMk/>
            <pc:sldMk cId="133891340" sldId="279"/>
            <ac:picMk id="2" creationId="{434D0742-E93D-4D1D-80F6-2B998983B9C1}"/>
          </ac:picMkLst>
        </pc:picChg>
        <pc:picChg chg="add mod">
          <ac:chgData name="CRISTINE ARTANTY" userId="b9e43ded-bef7-4536-86b5-8db6ccf33779" providerId="ADAL" clId="{B009C099-7371-4851-9DDC-78929A839EE6}" dt="2021-01-15T14:18:06.119" v="3366" actId="1076"/>
          <ac:picMkLst>
            <pc:docMk/>
            <pc:sldMk cId="133891340" sldId="279"/>
            <ac:picMk id="3" creationId="{0AAA9FCC-3C1D-48CC-9D89-EC7A804C4F4F}"/>
          </ac:picMkLst>
        </pc:picChg>
        <pc:picChg chg="del">
          <ac:chgData name="CRISTINE ARTANTY" userId="b9e43ded-bef7-4536-86b5-8db6ccf33779" providerId="ADAL" clId="{B009C099-7371-4851-9DDC-78929A839EE6}" dt="2021-01-15T14:17:37.303" v="3358" actId="478"/>
          <ac:picMkLst>
            <pc:docMk/>
            <pc:sldMk cId="133891340" sldId="279"/>
            <ac:picMk id="9" creationId="{A5C1D73A-68F7-421E-AC49-85F8A0CB2A41}"/>
          </ac:picMkLst>
        </pc:picChg>
      </pc:sldChg>
      <pc:sldChg chg="addSp delSp modSp add mod modTransition modAnim modNotesTx">
        <pc:chgData name="CRISTINE ARTANTY" userId="b9e43ded-bef7-4536-86b5-8db6ccf33779" providerId="ADAL" clId="{B009C099-7371-4851-9DDC-78929A839EE6}" dt="2021-01-17T07:17:33.835" v="20703"/>
        <pc:sldMkLst>
          <pc:docMk/>
          <pc:sldMk cId="1380795950" sldId="280"/>
        </pc:sldMkLst>
        <pc:spChg chg="mod">
          <ac:chgData name="CRISTINE ARTANTY" userId="b9e43ded-bef7-4536-86b5-8db6ccf33779" providerId="ADAL" clId="{B009C099-7371-4851-9DDC-78929A839EE6}" dt="2021-01-15T14:18:23.032" v="3369" actId="20577"/>
          <ac:spMkLst>
            <pc:docMk/>
            <pc:sldMk cId="1380795950" sldId="280"/>
            <ac:spMk id="6" creationId="{09DE6552-31A9-486F-928D-9FA026BF925B}"/>
          </ac:spMkLst>
        </pc:spChg>
        <pc:picChg chg="add del mod">
          <ac:chgData name="CRISTINE ARTANTY" userId="b9e43ded-bef7-4536-86b5-8db6ccf33779" providerId="ADAL" clId="{B009C099-7371-4851-9DDC-78929A839EE6}" dt="2021-01-17T07:15:11.116" v="20700"/>
          <ac:picMkLst>
            <pc:docMk/>
            <pc:sldMk cId="1380795950" sldId="280"/>
            <ac:picMk id="2" creationId="{BA781972-B7B6-41C3-84AA-81BFA1B42468}"/>
          </ac:picMkLst>
        </pc:picChg>
        <pc:picChg chg="del">
          <ac:chgData name="CRISTINE ARTANTY" userId="b9e43ded-bef7-4536-86b5-8db6ccf33779" providerId="ADAL" clId="{B009C099-7371-4851-9DDC-78929A839EE6}" dt="2021-01-15T14:18:24.648" v="3370" actId="478"/>
          <ac:picMkLst>
            <pc:docMk/>
            <pc:sldMk cId="1380795950" sldId="280"/>
            <ac:picMk id="3" creationId="{0AAA9FCC-3C1D-48CC-9D89-EC7A804C4F4F}"/>
          </ac:picMkLst>
        </pc:picChg>
        <pc:picChg chg="add del mod">
          <ac:chgData name="CRISTINE ARTANTY" userId="b9e43ded-bef7-4536-86b5-8db6ccf33779" providerId="ADAL" clId="{B009C099-7371-4851-9DDC-78929A839EE6}" dt="2021-01-17T07:16:32.571" v="20702"/>
          <ac:picMkLst>
            <pc:docMk/>
            <pc:sldMk cId="1380795950" sldId="280"/>
            <ac:picMk id="3" creationId="{1CE9C834-531A-4C84-B8CE-FBD842D3AA27}"/>
          </ac:picMkLst>
        </pc:picChg>
        <pc:picChg chg="add mod">
          <ac:chgData name="CRISTINE ARTANTY" userId="b9e43ded-bef7-4536-86b5-8db6ccf33779" providerId="ADAL" clId="{B009C099-7371-4851-9DDC-78929A839EE6}" dt="2021-01-15T14:18:42.976" v="3374" actId="1076"/>
          <ac:picMkLst>
            <pc:docMk/>
            <pc:sldMk cId="1380795950" sldId="280"/>
            <ac:picMk id="4" creationId="{D62ED05A-B30E-43C6-9F2F-FDFC16B1173B}"/>
          </ac:picMkLst>
        </pc:picChg>
        <pc:picChg chg="add mod">
          <ac:chgData name="CRISTINE ARTANTY" userId="b9e43ded-bef7-4536-86b5-8db6ccf33779" providerId="ADAL" clId="{B009C099-7371-4851-9DDC-78929A839EE6}" dt="2021-01-17T07:17:33.835" v="20703"/>
          <ac:picMkLst>
            <pc:docMk/>
            <pc:sldMk cId="1380795950" sldId="280"/>
            <ac:picMk id="5" creationId="{5765C71A-A15C-4DF1-A12E-4103165D3F56}"/>
          </ac:picMkLst>
        </pc:picChg>
      </pc:sldChg>
      <pc:sldChg chg="addSp delSp modSp new mod ord modTransition modAnim modNotesTx">
        <pc:chgData name="CRISTINE ARTANTY" userId="b9e43ded-bef7-4536-86b5-8db6ccf33779" providerId="ADAL" clId="{B009C099-7371-4851-9DDC-78929A839EE6}" dt="2021-01-17T07:24:43.481" v="20714"/>
        <pc:sldMkLst>
          <pc:docMk/>
          <pc:sldMk cId="2135824267" sldId="281"/>
        </pc:sldMkLst>
        <pc:spChg chg="mod">
          <ac:chgData name="CRISTINE ARTANTY" userId="b9e43ded-bef7-4536-86b5-8db6ccf33779" providerId="ADAL" clId="{B009C099-7371-4851-9DDC-78929A839EE6}" dt="2021-01-15T14:19:23.887" v="3389" actId="20577"/>
          <ac:spMkLst>
            <pc:docMk/>
            <pc:sldMk cId="2135824267" sldId="281"/>
            <ac:spMk id="2" creationId="{2DBD685B-E9D1-4004-BA4D-786B17392878}"/>
          </ac:spMkLst>
        </pc:spChg>
        <pc:picChg chg="add del mod">
          <ac:chgData name="CRISTINE ARTANTY" userId="b9e43ded-bef7-4536-86b5-8db6ccf33779" providerId="ADAL" clId="{B009C099-7371-4851-9DDC-78929A839EE6}" dt="2021-01-17T07:18:47.204" v="20705"/>
          <ac:picMkLst>
            <pc:docMk/>
            <pc:sldMk cId="2135824267" sldId="281"/>
            <ac:picMk id="4" creationId="{6BA7E314-550B-4614-9C4F-17472ED92480}"/>
          </ac:picMkLst>
        </pc:picChg>
        <pc:picChg chg="add mod">
          <ac:chgData name="CRISTINE ARTANTY" userId="b9e43ded-bef7-4536-86b5-8db6ccf33779" providerId="ADAL" clId="{B009C099-7371-4851-9DDC-78929A839EE6}" dt="2021-01-15T14:19:48.473" v="3393" actId="1076"/>
          <ac:picMkLst>
            <pc:docMk/>
            <pc:sldMk cId="2135824267" sldId="281"/>
            <ac:picMk id="5" creationId="{0B1324EB-2868-487A-B4DE-3FBEA53C8BAD}"/>
          </ac:picMkLst>
        </pc:picChg>
        <pc:picChg chg="add del mod">
          <ac:chgData name="CRISTINE ARTANTY" userId="b9e43ded-bef7-4536-86b5-8db6ccf33779" providerId="ADAL" clId="{B009C099-7371-4851-9DDC-78929A839EE6}" dt="2021-01-17T07:19:18.060" v="20707"/>
          <ac:picMkLst>
            <pc:docMk/>
            <pc:sldMk cId="2135824267" sldId="281"/>
            <ac:picMk id="6" creationId="{44F7CA6C-800C-4640-A9C5-4AAA991DDBD8}"/>
          </ac:picMkLst>
        </pc:picChg>
        <pc:picChg chg="add del mod">
          <ac:chgData name="CRISTINE ARTANTY" userId="b9e43ded-bef7-4536-86b5-8db6ccf33779" providerId="ADAL" clId="{B009C099-7371-4851-9DDC-78929A839EE6}" dt="2021-01-17T07:20:25.149" v="20709"/>
          <ac:picMkLst>
            <pc:docMk/>
            <pc:sldMk cId="2135824267" sldId="281"/>
            <ac:picMk id="7" creationId="{88297195-1E6B-4F7A-BD58-527AC4B47F16}"/>
          </ac:picMkLst>
        </pc:picChg>
        <pc:picChg chg="add del mod">
          <ac:chgData name="CRISTINE ARTANTY" userId="b9e43ded-bef7-4536-86b5-8db6ccf33779" providerId="ADAL" clId="{B009C099-7371-4851-9DDC-78929A839EE6}" dt="2021-01-17T07:20:56.943" v="20711"/>
          <ac:picMkLst>
            <pc:docMk/>
            <pc:sldMk cId="2135824267" sldId="281"/>
            <ac:picMk id="8" creationId="{A27926C6-7B67-44E3-9AFC-D802BF5295C6}"/>
          </ac:picMkLst>
        </pc:picChg>
        <pc:picChg chg="add del mod">
          <ac:chgData name="CRISTINE ARTANTY" userId="b9e43ded-bef7-4536-86b5-8db6ccf33779" providerId="ADAL" clId="{B009C099-7371-4851-9DDC-78929A839EE6}" dt="2021-01-17T07:21:39.091" v="20713"/>
          <ac:picMkLst>
            <pc:docMk/>
            <pc:sldMk cId="2135824267" sldId="281"/>
            <ac:picMk id="9" creationId="{F2A0C504-01EF-4834-BAA6-D12DC07EDFAF}"/>
          </ac:picMkLst>
        </pc:picChg>
        <pc:picChg chg="add mod">
          <ac:chgData name="CRISTINE ARTANTY" userId="b9e43ded-bef7-4536-86b5-8db6ccf33779" providerId="ADAL" clId="{B009C099-7371-4851-9DDC-78929A839EE6}" dt="2021-01-17T07:24:43.481" v="20714"/>
          <ac:picMkLst>
            <pc:docMk/>
            <pc:sldMk cId="2135824267" sldId="281"/>
            <ac:picMk id="10" creationId="{E51DC497-B536-47DA-804D-FE15D473AE95}"/>
          </ac:picMkLst>
        </pc:picChg>
      </pc:sldChg>
      <pc:sldChg chg="addSp delSp modSp new mod modTransition modAnim">
        <pc:chgData name="CRISTINE ARTANTY" userId="b9e43ded-bef7-4536-86b5-8db6ccf33779" providerId="ADAL" clId="{B009C099-7371-4851-9DDC-78929A839EE6}" dt="2021-01-17T07:26:33.036" v="20717"/>
        <pc:sldMkLst>
          <pc:docMk/>
          <pc:sldMk cId="3368877740" sldId="282"/>
        </pc:sldMkLst>
        <pc:spChg chg="mod">
          <ac:chgData name="CRISTINE ARTANTY" userId="b9e43ded-bef7-4536-86b5-8db6ccf33779" providerId="ADAL" clId="{B009C099-7371-4851-9DDC-78929A839EE6}" dt="2021-01-15T14:27:17.353" v="3556" actId="20577"/>
          <ac:spMkLst>
            <pc:docMk/>
            <pc:sldMk cId="3368877740" sldId="282"/>
            <ac:spMk id="2" creationId="{B810A4FC-5C7B-43E1-92A6-84E84BA40509}"/>
          </ac:spMkLst>
        </pc:spChg>
        <pc:picChg chg="add del mod">
          <ac:chgData name="CRISTINE ARTANTY" userId="b9e43ded-bef7-4536-86b5-8db6ccf33779" providerId="ADAL" clId="{B009C099-7371-4851-9DDC-78929A839EE6}" dt="2021-01-17T07:26:19.910" v="20716"/>
          <ac:picMkLst>
            <pc:docMk/>
            <pc:sldMk cId="3368877740" sldId="282"/>
            <ac:picMk id="4" creationId="{2FA690DB-CA2B-4ED2-8928-E5E7804C4434}"/>
          </ac:picMkLst>
        </pc:picChg>
        <pc:picChg chg="add mod">
          <ac:chgData name="CRISTINE ARTANTY" userId="b9e43ded-bef7-4536-86b5-8db6ccf33779" providerId="ADAL" clId="{B009C099-7371-4851-9DDC-78929A839EE6}" dt="2021-01-17T07:26:33.036" v="20717"/>
          <ac:picMkLst>
            <pc:docMk/>
            <pc:sldMk cId="3368877740" sldId="282"/>
            <ac:picMk id="5" creationId="{F36AACE8-5A1F-4811-B75B-98B44418F9E3}"/>
          </ac:picMkLst>
        </pc:picChg>
      </pc:sldChg>
      <pc:sldChg chg="addSp delSp modSp new mod modTransition modAnim modNotesTx">
        <pc:chgData name="CRISTINE ARTANTY" userId="b9e43ded-bef7-4536-86b5-8db6ccf33779" providerId="ADAL" clId="{B009C099-7371-4851-9DDC-78929A839EE6}" dt="2021-01-17T05:38:41.804" v="20570"/>
        <pc:sldMkLst>
          <pc:docMk/>
          <pc:sldMk cId="4256682388" sldId="283"/>
        </pc:sldMkLst>
        <pc:spChg chg="mod">
          <ac:chgData name="CRISTINE ARTANTY" userId="b9e43ded-bef7-4536-86b5-8db6ccf33779" providerId="ADAL" clId="{B009C099-7371-4851-9DDC-78929A839EE6}" dt="2021-01-15T14:28:51.983" v="3568" actId="20577"/>
          <ac:spMkLst>
            <pc:docMk/>
            <pc:sldMk cId="4256682388" sldId="283"/>
            <ac:spMk id="2" creationId="{5D9489E7-4AAA-4383-BC6D-61164205C21B}"/>
          </ac:spMkLst>
        </pc:spChg>
        <pc:spChg chg="mod">
          <ac:chgData name="CRISTINE ARTANTY" userId="b9e43ded-bef7-4536-86b5-8db6ccf33779" providerId="ADAL" clId="{B009C099-7371-4851-9DDC-78929A839EE6}" dt="2021-01-15T15:29:07.967" v="7920" actId="20577"/>
          <ac:spMkLst>
            <pc:docMk/>
            <pc:sldMk cId="4256682388" sldId="283"/>
            <ac:spMk id="3" creationId="{7FBB78C2-23FB-4503-A2A0-466D708B1950}"/>
          </ac:spMkLst>
        </pc:spChg>
        <pc:picChg chg="add del mod">
          <ac:chgData name="CRISTINE ARTANTY" userId="b9e43ded-bef7-4536-86b5-8db6ccf33779" providerId="ADAL" clId="{B009C099-7371-4851-9DDC-78929A839EE6}" dt="2021-01-17T05:38:17.113" v="20569"/>
          <ac:picMkLst>
            <pc:docMk/>
            <pc:sldMk cId="4256682388" sldId="283"/>
            <ac:picMk id="4" creationId="{69A8C2BF-A6E9-4F82-BA28-F28A07E7314B}"/>
          </ac:picMkLst>
        </pc:picChg>
        <pc:picChg chg="add mod">
          <ac:chgData name="CRISTINE ARTANTY" userId="b9e43ded-bef7-4536-86b5-8db6ccf33779" providerId="ADAL" clId="{B009C099-7371-4851-9DDC-78929A839EE6}" dt="2021-01-17T05:38:41.804" v="20570"/>
          <ac:picMkLst>
            <pc:docMk/>
            <pc:sldMk cId="4256682388" sldId="283"/>
            <ac:picMk id="5" creationId="{BE0C532D-461B-4A9C-8ABF-F566C40EBBC1}"/>
          </ac:picMkLst>
        </pc:picChg>
      </pc:sldChg>
      <pc:sldChg chg="addSp modSp new mod">
        <pc:chgData name="CRISTINE ARTANTY" userId="b9e43ded-bef7-4536-86b5-8db6ccf33779" providerId="ADAL" clId="{B009C099-7371-4851-9DDC-78929A839EE6}" dt="2021-01-17T05:39:17.539" v="20571"/>
        <pc:sldMkLst>
          <pc:docMk/>
          <pc:sldMk cId="3496340034" sldId="284"/>
        </pc:sldMkLst>
        <pc:spChg chg="mod">
          <ac:chgData name="CRISTINE ARTANTY" userId="b9e43ded-bef7-4536-86b5-8db6ccf33779" providerId="ADAL" clId="{B009C099-7371-4851-9DDC-78929A839EE6}" dt="2021-01-15T15:26:18.309" v="7809" actId="20577"/>
          <ac:spMkLst>
            <pc:docMk/>
            <pc:sldMk cId="3496340034" sldId="284"/>
            <ac:spMk id="2" creationId="{EB2241D1-47B7-4B42-A9A3-CA7760FB82AF}"/>
          </ac:spMkLst>
        </pc:spChg>
        <pc:spChg chg="add mod">
          <ac:chgData name="CRISTINE ARTANTY" userId="b9e43ded-bef7-4536-86b5-8db6ccf33779" providerId="ADAL" clId="{B009C099-7371-4851-9DDC-78929A839EE6}" dt="2021-01-15T15:26:32.792" v="7811" actId="1076"/>
          <ac:spMkLst>
            <pc:docMk/>
            <pc:sldMk cId="3496340034" sldId="284"/>
            <ac:spMk id="4" creationId="{981E5E3D-090D-4444-B537-2B92A3BF3B59}"/>
          </ac:spMkLst>
        </pc:spChg>
        <pc:picChg chg="add mod">
          <ac:chgData name="CRISTINE ARTANTY" userId="b9e43ded-bef7-4536-86b5-8db6ccf33779" providerId="ADAL" clId="{B009C099-7371-4851-9DDC-78929A839EE6}" dt="2021-01-17T05:39:17.539" v="20571"/>
          <ac:picMkLst>
            <pc:docMk/>
            <pc:sldMk cId="3496340034" sldId="284"/>
            <ac:picMk id="5" creationId="{33BBF315-520B-4591-BA33-6609D8C6E4DE}"/>
          </ac:picMkLst>
        </pc:picChg>
      </pc:sldChg>
      <pc:sldChg chg="addSp modSp new mod">
        <pc:chgData name="CRISTINE ARTANTY" userId="b9e43ded-bef7-4536-86b5-8db6ccf33779" providerId="ADAL" clId="{B009C099-7371-4851-9DDC-78929A839EE6}" dt="2021-01-17T05:41:18.569" v="20575"/>
        <pc:sldMkLst>
          <pc:docMk/>
          <pc:sldMk cId="3926180421" sldId="285"/>
        </pc:sldMkLst>
        <pc:spChg chg="mod">
          <ac:chgData name="CRISTINE ARTANTY" userId="b9e43ded-bef7-4536-86b5-8db6ccf33779" providerId="ADAL" clId="{B009C099-7371-4851-9DDC-78929A839EE6}" dt="2021-01-15T15:26:57.544" v="7818" actId="20577"/>
          <ac:spMkLst>
            <pc:docMk/>
            <pc:sldMk cId="3926180421" sldId="285"/>
            <ac:spMk id="2" creationId="{A31B9007-C597-40C0-9B4D-4EE54D52F29B}"/>
          </ac:spMkLst>
        </pc:spChg>
        <pc:spChg chg="add mod">
          <ac:chgData name="CRISTINE ARTANTY" userId="b9e43ded-bef7-4536-86b5-8db6ccf33779" providerId="ADAL" clId="{B009C099-7371-4851-9DDC-78929A839EE6}" dt="2021-01-15T15:27:10.604" v="7824" actId="1076"/>
          <ac:spMkLst>
            <pc:docMk/>
            <pc:sldMk cId="3926180421" sldId="285"/>
            <ac:spMk id="4" creationId="{60F5079A-729F-4397-A9F8-C34C48046E7D}"/>
          </ac:spMkLst>
        </pc:spChg>
        <pc:picChg chg="add mod">
          <ac:chgData name="CRISTINE ARTANTY" userId="b9e43ded-bef7-4536-86b5-8db6ccf33779" providerId="ADAL" clId="{B009C099-7371-4851-9DDC-78929A839EE6}" dt="2021-01-17T05:41:18.569" v="20575"/>
          <ac:picMkLst>
            <pc:docMk/>
            <pc:sldMk cId="3926180421" sldId="285"/>
            <ac:picMk id="5" creationId="{860E67BD-5062-4C38-AB26-23EBE45B3DBC}"/>
          </ac:picMkLst>
        </pc:picChg>
      </pc:sldChg>
      <pc:sldChg chg="addSp modSp new mod">
        <pc:chgData name="CRISTINE ARTANTY" userId="b9e43ded-bef7-4536-86b5-8db6ccf33779" providerId="ADAL" clId="{B009C099-7371-4851-9DDC-78929A839EE6}" dt="2021-01-17T05:43:35.381" v="20579"/>
        <pc:sldMkLst>
          <pc:docMk/>
          <pc:sldMk cId="2216574045" sldId="286"/>
        </pc:sldMkLst>
        <pc:spChg chg="mod">
          <ac:chgData name="CRISTINE ARTANTY" userId="b9e43ded-bef7-4536-86b5-8db6ccf33779" providerId="ADAL" clId="{B009C099-7371-4851-9DDC-78929A839EE6}" dt="2021-01-15T15:27:22.757" v="7832" actId="20577"/>
          <ac:spMkLst>
            <pc:docMk/>
            <pc:sldMk cId="2216574045" sldId="286"/>
            <ac:spMk id="2" creationId="{E97E09F6-8AF1-4B49-8378-D738A9EEEF2D}"/>
          </ac:spMkLst>
        </pc:spChg>
        <pc:spChg chg="add mod">
          <ac:chgData name="CRISTINE ARTANTY" userId="b9e43ded-bef7-4536-86b5-8db6ccf33779" providerId="ADAL" clId="{B009C099-7371-4851-9DDC-78929A839EE6}" dt="2021-01-15T15:27:29.781" v="7836" actId="20577"/>
          <ac:spMkLst>
            <pc:docMk/>
            <pc:sldMk cId="2216574045" sldId="286"/>
            <ac:spMk id="4" creationId="{02B75CDA-BAFE-4418-8C0A-E9B479A21FE3}"/>
          </ac:spMkLst>
        </pc:spChg>
        <pc:picChg chg="add mod">
          <ac:chgData name="CRISTINE ARTANTY" userId="b9e43ded-bef7-4536-86b5-8db6ccf33779" providerId="ADAL" clId="{B009C099-7371-4851-9DDC-78929A839EE6}" dt="2021-01-17T05:43:35.381" v="20579"/>
          <ac:picMkLst>
            <pc:docMk/>
            <pc:sldMk cId="2216574045" sldId="286"/>
            <ac:picMk id="5" creationId="{8B0BA872-496C-42F8-AE74-DD2B5720730A}"/>
          </ac:picMkLst>
        </pc:picChg>
      </pc:sldChg>
      <pc:sldChg chg="addSp modSp new mod">
        <pc:chgData name="CRISTINE ARTANTY" userId="b9e43ded-bef7-4536-86b5-8db6ccf33779" providerId="ADAL" clId="{B009C099-7371-4851-9DDC-78929A839EE6}" dt="2021-01-17T05:55:03.326" v="20603"/>
        <pc:sldMkLst>
          <pc:docMk/>
          <pc:sldMk cId="3715696525" sldId="287"/>
        </pc:sldMkLst>
        <pc:spChg chg="mod">
          <ac:chgData name="CRISTINE ARTANTY" userId="b9e43ded-bef7-4536-86b5-8db6ccf33779" providerId="ADAL" clId="{B009C099-7371-4851-9DDC-78929A839EE6}" dt="2021-01-15T15:28:24.198" v="7889" actId="20577"/>
          <ac:spMkLst>
            <pc:docMk/>
            <pc:sldMk cId="3715696525" sldId="287"/>
            <ac:spMk id="2" creationId="{6D87D109-E437-4AC7-8945-3D577897CD0A}"/>
          </ac:spMkLst>
        </pc:spChg>
        <pc:spChg chg="add mod">
          <ac:chgData name="CRISTINE ARTANTY" userId="b9e43ded-bef7-4536-86b5-8db6ccf33779" providerId="ADAL" clId="{B009C099-7371-4851-9DDC-78929A839EE6}" dt="2021-01-15T15:27:53.645" v="7845" actId="1076"/>
          <ac:spMkLst>
            <pc:docMk/>
            <pc:sldMk cId="3715696525" sldId="287"/>
            <ac:spMk id="4" creationId="{072A8A9D-DCB5-49A8-9354-9E4A38E9C60B}"/>
          </ac:spMkLst>
        </pc:spChg>
        <pc:picChg chg="add mod">
          <ac:chgData name="CRISTINE ARTANTY" userId="b9e43ded-bef7-4536-86b5-8db6ccf33779" providerId="ADAL" clId="{B009C099-7371-4851-9DDC-78929A839EE6}" dt="2021-01-17T05:55:03.326" v="20603"/>
          <ac:picMkLst>
            <pc:docMk/>
            <pc:sldMk cId="3715696525" sldId="287"/>
            <ac:picMk id="5" creationId="{B285FA43-E0B3-40A9-B8A4-BAB15B215845}"/>
          </ac:picMkLst>
        </pc:picChg>
      </pc:sldChg>
      <pc:sldChg chg="addSp modSp new mod ord">
        <pc:chgData name="CRISTINE ARTANTY" userId="b9e43ded-bef7-4536-86b5-8db6ccf33779" providerId="ADAL" clId="{B009C099-7371-4851-9DDC-78929A839EE6}" dt="2021-01-17T06:50:05.124" v="20655"/>
        <pc:sldMkLst>
          <pc:docMk/>
          <pc:sldMk cId="4090159066" sldId="288"/>
        </pc:sldMkLst>
        <pc:spChg chg="mod">
          <ac:chgData name="CRISTINE ARTANTY" userId="b9e43ded-bef7-4536-86b5-8db6ccf33779" providerId="ADAL" clId="{B009C099-7371-4851-9DDC-78929A839EE6}" dt="2021-01-15T15:28:52.410" v="7919" actId="20577"/>
          <ac:spMkLst>
            <pc:docMk/>
            <pc:sldMk cId="4090159066" sldId="288"/>
            <ac:spMk id="2" creationId="{63B6FF9A-A12B-40E0-8481-2B8A40FFCC71}"/>
          </ac:spMkLst>
        </pc:spChg>
        <pc:spChg chg="add mod">
          <ac:chgData name="CRISTINE ARTANTY" userId="b9e43ded-bef7-4536-86b5-8db6ccf33779" providerId="ADAL" clId="{B009C099-7371-4851-9DDC-78929A839EE6}" dt="2021-01-15T15:29:22.868" v="7924" actId="20577"/>
          <ac:spMkLst>
            <pc:docMk/>
            <pc:sldMk cId="4090159066" sldId="288"/>
            <ac:spMk id="4" creationId="{07DA8C2A-268E-48E2-A49D-A69C13B7F22D}"/>
          </ac:spMkLst>
        </pc:spChg>
        <pc:picChg chg="add mod">
          <ac:chgData name="CRISTINE ARTANTY" userId="b9e43ded-bef7-4536-86b5-8db6ccf33779" providerId="ADAL" clId="{B009C099-7371-4851-9DDC-78929A839EE6}" dt="2021-01-17T06:50:05.124" v="20655"/>
          <ac:picMkLst>
            <pc:docMk/>
            <pc:sldMk cId="4090159066" sldId="288"/>
            <ac:picMk id="5" creationId="{45486C6D-8245-4161-898C-54A979B52F72}"/>
          </ac:picMkLst>
        </pc:picChg>
      </pc:sldChg>
      <pc:sldChg chg="modSp new mod">
        <pc:chgData name="CRISTINE ARTANTY" userId="b9e43ded-bef7-4536-86b5-8db6ccf33779" providerId="ADAL" clId="{B009C099-7371-4851-9DDC-78929A839EE6}" dt="2021-01-15T15:30:59.663" v="7951" actId="403"/>
        <pc:sldMkLst>
          <pc:docMk/>
          <pc:sldMk cId="3892367993" sldId="289"/>
        </pc:sldMkLst>
        <pc:spChg chg="mod">
          <ac:chgData name="CRISTINE ARTANTY" userId="b9e43ded-bef7-4536-86b5-8db6ccf33779" providerId="ADAL" clId="{B009C099-7371-4851-9DDC-78929A839EE6}" dt="2021-01-15T15:30:01.214" v="7938" actId="20577"/>
          <ac:spMkLst>
            <pc:docMk/>
            <pc:sldMk cId="3892367993" sldId="289"/>
            <ac:spMk id="2" creationId="{CEBB281D-C4D4-48FA-9D8B-65A0B817098E}"/>
          </ac:spMkLst>
        </pc:spChg>
        <pc:spChg chg="mod">
          <ac:chgData name="CRISTINE ARTANTY" userId="b9e43ded-bef7-4536-86b5-8db6ccf33779" providerId="ADAL" clId="{B009C099-7371-4851-9DDC-78929A839EE6}" dt="2021-01-15T15:30:59.663" v="7951" actId="403"/>
          <ac:spMkLst>
            <pc:docMk/>
            <pc:sldMk cId="3892367993" sldId="289"/>
            <ac:spMk id="3" creationId="{F7D51525-CDCF-42C1-9AA3-CDA32732A41F}"/>
          </ac:spMkLst>
        </pc:spChg>
      </pc:sldChg>
      <pc:sldChg chg="addSp delSp modSp new mod ord modTransition modAnim">
        <pc:chgData name="CRISTINE ARTANTY" userId="b9e43ded-bef7-4536-86b5-8db6ccf33779" providerId="ADAL" clId="{B009C099-7371-4851-9DDC-78929A839EE6}" dt="2021-01-18T13:24:51.154" v="20903"/>
        <pc:sldMkLst>
          <pc:docMk/>
          <pc:sldMk cId="2723338035" sldId="290"/>
        </pc:sldMkLst>
        <pc:spChg chg="mod">
          <ac:chgData name="CRISTINE ARTANTY" userId="b9e43ded-bef7-4536-86b5-8db6ccf33779" providerId="ADAL" clId="{B009C099-7371-4851-9DDC-78929A839EE6}" dt="2021-01-18T13:10:19.710" v="20900" actId="20577"/>
          <ac:spMkLst>
            <pc:docMk/>
            <pc:sldMk cId="2723338035" sldId="290"/>
            <ac:spMk id="2" creationId="{617E0C2B-31BD-4295-8C2E-FF0E6C3710E8}"/>
          </ac:spMkLst>
        </pc:spChg>
        <pc:spChg chg="mod">
          <ac:chgData name="CRISTINE ARTANTY" userId="b9e43ded-bef7-4536-86b5-8db6ccf33779" providerId="ADAL" clId="{B009C099-7371-4851-9DDC-78929A839EE6}" dt="2021-01-18T13:09:23.923" v="20863" actId="5793"/>
          <ac:spMkLst>
            <pc:docMk/>
            <pc:sldMk cId="2723338035" sldId="290"/>
            <ac:spMk id="3" creationId="{DFBC4520-A368-4F6D-BB9D-5CE9E304AD30}"/>
          </ac:spMkLst>
        </pc:spChg>
        <pc:picChg chg="add mod">
          <ac:chgData name="CRISTINE ARTANTY" userId="b9e43ded-bef7-4536-86b5-8db6ccf33779" providerId="ADAL" clId="{B009C099-7371-4851-9DDC-78929A839EE6}" dt="2021-01-18T13:09:55.366" v="20868" actId="1076"/>
          <ac:picMkLst>
            <pc:docMk/>
            <pc:sldMk cId="2723338035" sldId="290"/>
            <ac:picMk id="5" creationId="{9492C3B8-DC82-4F5E-80D3-8396A5B9E2F8}"/>
          </ac:picMkLst>
        </pc:picChg>
        <pc:picChg chg="add del mod">
          <ac:chgData name="CRISTINE ARTANTY" userId="b9e43ded-bef7-4536-86b5-8db6ccf33779" providerId="ADAL" clId="{B009C099-7371-4851-9DDC-78929A839EE6}" dt="2021-01-18T13:23:51.934" v="20902"/>
          <ac:picMkLst>
            <pc:docMk/>
            <pc:sldMk cId="2723338035" sldId="290"/>
            <ac:picMk id="6" creationId="{AC2D4298-3456-4F09-A44D-752ED9F29009}"/>
          </ac:picMkLst>
        </pc:picChg>
        <pc:picChg chg="add mod">
          <ac:chgData name="CRISTINE ARTANTY" userId="b9e43ded-bef7-4536-86b5-8db6ccf33779" providerId="ADAL" clId="{B009C099-7371-4851-9DDC-78929A839EE6}" dt="2021-01-18T13:24:51.154" v="20903"/>
          <ac:picMkLst>
            <pc:docMk/>
            <pc:sldMk cId="2723338035" sldId="290"/>
            <ac:picMk id="7" creationId="{28F65D2F-A7B1-431E-BAE4-A43B704A2838}"/>
          </ac:picMkLst>
        </pc:picChg>
      </pc:sldChg>
    </pc:docChg>
  </pc:docChgLst>
  <pc:docChgLst>
    <pc:chgData name="CRISTINE ARTANTY" userId="S::2017730050@student.unpar.ac.id::b9e43ded-bef7-4536-86b5-8db6ccf33779" providerId="AD" clId="Web-{8B21A9ED-2703-54F5-5C76-481A34ED0FA7}"/>
    <pc:docChg chg="modSld">
      <pc:chgData name="CRISTINE ARTANTY" userId="S::2017730050@student.unpar.ac.id::b9e43ded-bef7-4536-86b5-8db6ccf33779" providerId="AD" clId="Web-{8B21A9ED-2703-54F5-5C76-481A34ED0FA7}" dt="2021-01-18T12:39:58.455" v="5" actId="14100"/>
      <pc:docMkLst>
        <pc:docMk/>
      </pc:docMkLst>
      <pc:sldChg chg="modSp">
        <pc:chgData name="CRISTINE ARTANTY" userId="S::2017730050@student.unpar.ac.id::b9e43ded-bef7-4536-86b5-8db6ccf33779" providerId="AD" clId="Web-{8B21A9ED-2703-54F5-5C76-481A34ED0FA7}" dt="2021-01-18T12:39:58.455" v="5" actId="14100"/>
        <pc:sldMkLst>
          <pc:docMk/>
          <pc:sldMk cId="3990227167" sldId="265"/>
        </pc:sldMkLst>
        <pc:picChg chg="mod">
          <ac:chgData name="CRISTINE ARTANTY" userId="S::2017730050@student.unpar.ac.id::b9e43ded-bef7-4536-86b5-8db6ccf33779" providerId="AD" clId="Web-{8B21A9ED-2703-54F5-5C76-481A34ED0FA7}" dt="2021-01-18T12:39:58.455" v="5" actId="14100"/>
          <ac:picMkLst>
            <pc:docMk/>
            <pc:sldMk cId="3990227167" sldId="265"/>
            <ac:picMk id="4098" creationId="{AB069486-DD0C-4928-8AF8-12804A43ACCC}"/>
          </ac:picMkLst>
        </pc:picChg>
      </pc:sldChg>
      <pc:sldChg chg="modSp">
        <pc:chgData name="CRISTINE ARTANTY" userId="S::2017730050@student.unpar.ac.id::b9e43ded-bef7-4536-86b5-8db6ccf33779" providerId="AD" clId="Web-{8B21A9ED-2703-54F5-5C76-481A34ED0FA7}" dt="2021-01-18T12:39:10.876" v="0" actId="14100"/>
        <pc:sldMkLst>
          <pc:docMk/>
          <pc:sldMk cId="102719296" sldId="274"/>
        </pc:sldMkLst>
        <pc:picChg chg="mod">
          <ac:chgData name="CRISTINE ARTANTY" userId="S::2017730050@student.unpar.ac.id::b9e43ded-bef7-4536-86b5-8db6ccf33779" providerId="AD" clId="Web-{8B21A9ED-2703-54F5-5C76-481A34ED0FA7}" dt="2021-01-18T12:39:10.876" v="0" actId="14100"/>
          <ac:picMkLst>
            <pc:docMk/>
            <pc:sldMk cId="102719296" sldId="274"/>
            <ac:picMk id="4" creationId="{CEAC8594-418A-4EFC-AA20-B4A5499E3438}"/>
          </ac:picMkLst>
        </pc:picChg>
      </pc:sldChg>
      <pc:sldChg chg="modSp">
        <pc:chgData name="CRISTINE ARTANTY" userId="S::2017730050@student.unpar.ac.id::b9e43ded-bef7-4536-86b5-8db6ccf33779" providerId="AD" clId="Web-{8B21A9ED-2703-54F5-5C76-481A34ED0FA7}" dt="2021-01-18T12:39:37.704" v="3" actId="20577"/>
        <pc:sldMkLst>
          <pc:docMk/>
          <pc:sldMk cId="3906351016" sldId="276"/>
        </pc:sldMkLst>
        <pc:spChg chg="mod">
          <ac:chgData name="CRISTINE ARTANTY" userId="S::2017730050@student.unpar.ac.id::b9e43ded-bef7-4536-86b5-8db6ccf33779" providerId="AD" clId="Web-{8B21A9ED-2703-54F5-5C76-481A34ED0FA7}" dt="2021-01-18T12:39:37.704" v="3" actId="20577"/>
          <ac:spMkLst>
            <pc:docMk/>
            <pc:sldMk cId="3906351016" sldId="276"/>
            <ac:spMk id="4" creationId="{6D515E08-A819-4F5A-B895-B5C85DE96D2D}"/>
          </ac:spMkLst>
        </pc:spChg>
      </pc:sldChg>
    </pc:docChg>
  </pc:docChgLst>
  <pc:docChgLst>
    <pc:chgData name="CRISTINE ARTANTY" userId="S::2017730050@student.unpar.ac.id::b9e43ded-bef7-4536-86b5-8db6ccf33779" providerId="AD" clId="Web-{9F42B417-CD75-A448-1126-1348B6174053}"/>
    <pc:docChg chg="modSld">
      <pc:chgData name="CRISTINE ARTANTY" userId="S::2017730050@student.unpar.ac.id::b9e43ded-bef7-4536-86b5-8db6ccf33779" providerId="AD" clId="Web-{9F42B417-CD75-A448-1126-1348B6174053}" dt="2021-01-18T07:33:50.119" v="5" actId="1076"/>
      <pc:docMkLst>
        <pc:docMk/>
      </pc:docMkLst>
      <pc:sldChg chg="addSp delSp modSp">
        <pc:chgData name="CRISTINE ARTANTY" userId="S::2017730050@student.unpar.ac.id::b9e43ded-bef7-4536-86b5-8db6ccf33779" providerId="AD" clId="Web-{9F42B417-CD75-A448-1126-1348B6174053}" dt="2021-01-18T07:33:50.119" v="5" actId="1076"/>
        <pc:sldMkLst>
          <pc:docMk/>
          <pc:sldMk cId="1182902284" sldId="275"/>
        </pc:sldMkLst>
        <pc:picChg chg="add mod">
          <ac:chgData name="CRISTINE ARTANTY" userId="S::2017730050@student.unpar.ac.id::b9e43ded-bef7-4536-86b5-8db6ccf33779" providerId="AD" clId="Web-{9F42B417-CD75-A448-1126-1348B6174053}" dt="2021-01-18T07:33:50.119" v="5" actId="1076"/>
          <ac:picMkLst>
            <pc:docMk/>
            <pc:sldMk cId="1182902284" sldId="275"/>
            <ac:picMk id="3" creationId="{1BB73B79-046C-4E71-8206-DD8C2C94D392}"/>
          </ac:picMkLst>
        </pc:picChg>
        <pc:picChg chg="del">
          <ac:chgData name="CRISTINE ARTANTY" userId="S::2017730050@student.unpar.ac.id::b9e43ded-bef7-4536-86b5-8db6ccf33779" providerId="AD" clId="Web-{9F42B417-CD75-A448-1126-1348B6174053}" dt="2021-01-18T07:33:27.619" v="0"/>
          <ac:picMkLst>
            <pc:docMk/>
            <pc:sldMk cId="1182902284" sldId="275"/>
            <ac:picMk id="5" creationId="{0A103AA4-62DA-402A-BDEB-1164CA5D3BA3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9:28:22.256" idx="1">
    <p:pos x="10" y="10"/>
    <p:text>tambahkan gambar seperti temperatur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9:52:15.303" idx="3">
    <p:pos x="10" y="10"/>
    <p:text>mungkin perlu nambah jenis jenis board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630085-6BA9-439A-98BD-CE8FBFA0664B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5F7BDE8-CBFB-49F9-BA09-827F9615A03A}">
      <dgm:prSet phldrT="[Text]"/>
      <dgm:spPr/>
      <dgm:t>
        <a:bodyPr/>
        <a:lstStyle/>
        <a:p>
          <a:r>
            <a:rPr lang="en-US" dirty="0"/>
            <a:t>Jalur routing dan </a:t>
          </a:r>
          <a:r>
            <a:rPr lang="en-US" dirty="0" err="1"/>
            <a:t>cara</a:t>
          </a:r>
          <a:r>
            <a:rPr lang="en-US" dirty="0"/>
            <a:t> </a:t>
          </a:r>
          <a:r>
            <a:rPr lang="en-US" dirty="0" err="1"/>
            <a:t>komunikasi</a:t>
          </a:r>
          <a:r>
            <a:rPr lang="en-US" dirty="0"/>
            <a:t> </a:t>
          </a:r>
          <a:r>
            <a:rPr lang="en-US" dirty="0" err="1"/>
            <a:t>antar</a:t>
          </a:r>
          <a:r>
            <a:rPr lang="en-US" dirty="0"/>
            <a:t> node sensor</a:t>
          </a:r>
          <a:endParaRPr lang="en-ID" dirty="0"/>
        </a:p>
      </dgm:t>
    </dgm:pt>
    <dgm:pt modelId="{1AE5F372-17AC-46B9-9D75-BA1B0468CF60}" type="parTrans" cxnId="{1BE80A3C-A625-495D-996B-7B920101DB8C}">
      <dgm:prSet/>
      <dgm:spPr/>
      <dgm:t>
        <a:bodyPr/>
        <a:lstStyle/>
        <a:p>
          <a:endParaRPr lang="en-ID"/>
        </a:p>
      </dgm:t>
    </dgm:pt>
    <dgm:pt modelId="{50C7F893-F4DC-4F95-98C8-B9802BB79B03}" type="sibTrans" cxnId="{1BE80A3C-A625-495D-996B-7B920101DB8C}">
      <dgm:prSet/>
      <dgm:spPr/>
      <dgm:t>
        <a:bodyPr/>
        <a:lstStyle/>
        <a:p>
          <a:endParaRPr lang="en-ID"/>
        </a:p>
      </dgm:t>
    </dgm:pt>
    <dgm:pt modelId="{09DE06FF-9118-418C-B7FE-E289A07EF478}">
      <dgm:prSet phldrT="[Text]"/>
      <dgm:spPr/>
      <dgm:t>
        <a:bodyPr/>
        <a:lstStyle/>
        <a:p>
          <a:r>
            <a:rPr lang="en-US" dirty="0" err="1"/>
            <a:t>Jenis</a:t>
          </a:r>
          <a:r>
            <a:rPr lang="en-US" dirty="0"/>
            <a:t> </a:t>
          </a:r>
          <a:r>
            <a:rPr lang="en-US" dirty="0" err="1"/>
            <a:t>Topologi</a:t>
          </a:r>
          <a:r>
            <a:rPr lang="en-US" dirty="0"/>
            <a:t> WSN</a:t>
          </a:r>
          <a:endParaRPr lang="en-ID" dirty="0"/>
        </a:p>
      </dgm:t>
    </dgm:pt>
    <dgm:pt modelId="{80BC8A24-F763-44DA-991E-BE5326DD2A36}" type="parTrans" cxnId="{E1A7D8E3-87D0-4B5F-A0E2-B6B1D1F74784}">
      <dgm:prSet/>
      <dgm:spPr/>
      <dgm:t>
        <a:bodyPr/>
        <a:lstStyle/>
        <a:p>
          <a:endParaRPr lang="en-ID"/>
        </a:p>
      </dgm:t>
    </dgm:pt>
    <dgm:pt modelId="{226C4ACC-DFEE-4641-BFDF-B283FD8951D9}" type="sibTrans" cxnId="{E1A7D8E3-87D0-4B5F-A0E2-B6B1D1F74784}">
      <dgm:prSet/>
      <dgm:spPr/>
      <dgm:t>
        <a:bodyPr/>
        <a:lstStyle/>
        <a:p>
          <a:endParaRPr lang="en-ID"/>
        </a:p>
      </dgm:t>
    </dgm:pt>
    <dgm:pt modelId="{5125258B-DA42-4B14-BAC2-7838B740643B}">
      <dgm:prSet phldrT="[Text]"/>
      <dgm:spPr/>
      <dgm:t>
        <a:bodyPr/>
        <a:lstStyle/>
        <a:p>
          <a:r>
            <a:rPr lang="en-US" dirty="0"/>
            <a:t>Bus</a:t>
          </a:r>
          <a:endParaRPr lang="en-ID" dirty="0"/>
        </a:p>
      </dgm:t>
    </dgm:pt>
    <dgm:pt modelId="{9FE0BE64-8CDB-43C0-8599-C564F9320EC6}" type="parTrans" cxnId="{68E91A67-F430-4BEE-988F-DB978B6533E0}">
      <dgm:prSet/>
      <dgm:spPr/>
      <dgm:t>
        <a:bodyPr/>
        <a:lstStyle/>
        <a:p>
          <a:endParaRPr lang="en-ID"/>
        </a:p>
      </dgm:t>
    </dgm:pt>
    <dgm:pt modelId="{2F794862-DD62-471B-91F6-85E34C8312BF}" type="sibTrans" cxnId="{68E91A67-F430-4BEE-988F-DB978B6533E0}">
      <dgm:prSet/>
      <dgm:spPr/>
      <dgm:t>
        <a:bodyPr/>
        <a:lstStyle/>
        <a:p>
          <a:endParaRPr lang="en-ID"/>
        </a:p>
      </dgm:t>
    </dgm:pt>
    <dgm:pt modelId="{95862EA8-77A8-4FC6-9C85-34A4F896180C}">
      <dgm:prSet phldrT="[Text]"/>
      <dgm:spPr/>
      <dgm:t>
        <a:bodyPr/>
        <a:lstStyle/>
        <a:p>
          <a:r>
            <a:rPr lang="en-US" dirty="0"/>
            <a:t>Mesh</a:t>
          </a:r>
          <a:endParaRPr lang="en-ID" dirty="0"/>
        </a:p>
      </dgm:t>
    </dgm:pt>
    <dgm:pt modelId="{2384E50B-91C6-4F67-86CF-7A8F58980509}" type="parTrans" cxnId="{DB7F051A-5A10-4C05-ACAD-857AA34B0591}">
      <dgm:prSet/>
      <dgm:spPr/>
      <dgm:t>
        <a:bodyPr/>
        <a:lstStyle/>
        <a:p>
          <a:endParaRPr lang="en-ID"/>
        </a:p>
      </dgm:t>
    </dgm:pt>
    <dgm:pt modelId="{1B67C12A-7243-4893-8A54-3B66AB075717}" type="sibTrans" cxnId="{DB7F051A-5A10-4C05-ACAD-857AA34B0591}">
      <dgm:prSet/>
      <dgm:spPr/>
      <dgm:t>
        <a:bodyPr/>
        <a:lstStyle/>
        <a:p>
          <a:endParaRPr lang="en-ID"/>
        </a:p>
      </dgm:t>
    </dgm:pt>
    <dgm:pt modelId="{700D59FF-7BB3-4351-BDFA-61FDEFA91523}">
      <dgm:prSet phldrT="[Text]"/>
      <dgm:spPr/>
      <dgm:t>
        <a:bodyPr/>
        <a:lstStyle/>
        <a:p>
          <a:r>
            <a:rPr lang="en-US" dirty="0"/>
            <a:t>Ring</a:t>
          </a:r>
          <a:endParaRPr lang="en-ID" dirty="0"/>
        </a:p>
      </dgm:t>
    </dgm:pt>
    <dgm:pt modelId="{48BD408E-252A-4D89-8D4C-66B51C7D5BDA}" type="parTrans" cxnId="{46D57D6C-E26C-454B-B26B-64F1A6AFED10}">
      <dgm:prSet/>
      <dgm:spPr/>
      <dgm:t>
        <a:bodyPr/>
        <a:lstStyle/>
        <a:p>
          <a:endParaRPr lang="en-ID"/>
        </a:p>
      </dgm:t>
    </dgm:pt>
    <dgm:pt modelId="{BB5EA320-3A53-4885-8B45-C652F925D70A}" type="sibTrans" cxnId="{46D57D6C-E26C-454B-B26B-64F1A6AFED10}">
      <dgm:prSet/>
      <dgm:spPr/>
      <dgm:t>
        <a:bodyPr/>
        <a:lstStyle/>
        <a:p>
          <a:endParaRPr lang="en-ID"/>
        </a:p>
      </dgm:t>
    </dgm:pt>
    <dgm:pt modelId="{89557B94-A30A-4BE0-B7B6-5034EE8A6A8E}">
      <dgm:prSet phldrT="[Text]"/>
      <dgm:spPr/>
      <dgm:t>
        <a:bodyPr/>
        <a:lstStyle/>
        <a:p>
          <a:r>
            <a:rPr lang="en-US" dirty="0"/>
            <a:t>Star</a:t>
          </a:r>
          <a:endParaRPr lang="en-ID" dirty="0"/>
        </a:p>
      </dgm:t>
    </dgm:pt>
    <dgm:pt modelId="{13FB6CA4-63FE-4EE1-B867-B7F59B9CC0F0}" type="parTrans" cxnId="{4AA9261E-F527-48BB-9E1A-4D3742F4264E}">
      <dgm:prSet/>
      <dgm:spPr/>
      <dgm:t>
        <a:bodyPr/>
        <a:lstStyle/>
        <a:p>
          <a:endParaRPr lang="en-ID"/>
        </a:p>
      </dgm:t>
    </dgm:pt>
    <dgm:pt modelId="{C537EBAE-EC5A-4C8D-9A66-A86E4AFBC539}" type="sibTrans" cxnId="{4AA9261E-F527-48BB-9E1A-4D3742F4264E}">
      <dgm:prSet/>
      <dgm:spPr/>
      <dgm:t>
        <a:bodyPr/>
        <a:lstStyle/>
        <a:p>
          <a:endParaRPr lang="en-ID"/>
        </a:p>
      </dgm:t>
    </dgm:pt>
    <dgm:pt modelId="{DDA6F6B5-E7EF-44FA-98A8-DDAFA5DACB07}">
      <dgm:prSet phldrT="[Text]"/>
      <dgm:spPr/>
      <dgm:t>
        <a:bodyPr/>
        <a:lstStyle/>
        <a:p>
          <a:r>
            <a:rPr lang="en-US" dirty="0"/>
            <a:t>Tree</a:t>
          </a:r>
          <a:endParaRPr lang="en-ID" dirty="0"/>
        </a:p>
      </dgm:t>
    </dgm:pt>
    <dgm:pt modelId="{239B69C2-631D-45A5-8462-AF3D4C34682B}" type="parTrans" cxnId="{64144464-CADC-49D3-B9BD-02DA9706B3A9}">
      <dgm:prSet/>
      <dgm:spPr/>
      <dgm:t>
        <a:bodyPr/>
        <a:lstStyle/>
        <a:p>
          <a:endParaRPr lang="en-ID"/>
        </a:p>
      </dgm:t>
    </dgm:pt>
    <dgm:pt modelId="{6CDCCA54-FB16-4D6A-A18B-25CF12A983F5}" type="sibTrans" cxnId="{64144464-CADC-49D3-B9BD-02DA9706B3A9}">
      <dgm:prSet/>
      <dgm:spPr/>
      <dgm:t>
        <a:bodyPr/>
        <a:lstStyle/>
        <a:p>
          <a:endParaRPr lang="en-ID"/>
        </a:p>
      </dgm:t>
    </dgm:pt>
    <dgm:pt modelId="{91946083-5B5C-4C6D-8D1D-672EE5E6AC3D}" type="pres">
      <dgm:prSet presAssocID="{22630085-6BA9-439A-98BD-CE8FBFA0664B}" presName="Name0" presStyleCnt="0">
        <dgm:presLayoutVars>
          <dgm:dir/>
          <dgm:animLvl val="lvl"/>
          <dgm:resizeHandles val="exact"/>
        </dgm:presLayoutVars>
      </dgm:prSet>
      <dgm:spPr/>
    </dgm:pt>
    <dgm:pt modelId="{0701FF8B-E2FF-4212-83F7-79A377BA97E0}" type="pres">
      <dgm:prSet presAssocID="{09DE06FF-9118-418C-B7FE-E289A07EF478}" presName="boxAndChildren" presStyleCnt="0"/>
      <dgm:spPr/>
    </dgm:pt>
    <dgm:pt modelId="{55625763-1F2E-4A81-BF8C-962DDF9B52F8}" type="pres">
      <dgm:prSet presAssocID="{09DE06FF-9118-418C-B7FE-E289A07EF478}" presName="parentTextBox" presStyleLbl="node1" presStyleIdx="0" presStyleCnt="2"/>
      <dgm:spPr/>
    </dgm:pt>
    <dgm:pt modelId="{D8B21CF1-E590-4075-B4CE-99986D6082F2}" type="pres">
      <dgm:prSet presAssocID="{09DE06FF-9118-418C-B7FE-E289A07EF478}" presName="entireBox" presStyleLbl="node1" presStyleIdx="0" presStyleCnt="2"/>
      <dgm:spPr/>
    </dgm:pt>
    <dgm:pt modelId="{85BA8CF9-C0C4-433E-962A-12CE9129400D}" type="pres">
      <dgm:prSet presAssocID="{09DE06FF-9118-418C-B7FE-E289A07EF478}" presName="descendantBox" presStyleCnt="0"/>
      <dgm:spPr/>
    </dgm:pt>
    <dgm:pt modelId="{F68C1B87-78ED-4F66-A301-ACA20D0D2526}" type="pres">
      <dgm:prSet presAssocID="{5125258B-DA42-4B14-BAC2-7838B740643B}" presName="childTextBox" presStyleLbl="fgAccFollowNode1" presStyleIdx="0" presStyleCnt="5">
        <dgm:presLayoutVars>
          <dgm:bulletEnabled val="1"/>
        </dgm:presLayoutVars>
      </dgm:prSet>
      <dgm:spPr/>
    </dgm:pt>
    <dgm:pt modelId="{5B8DDF62-E510-4E75-B484-D8B7ECF14CB7}" type="pres">
      <dgm:prSet presAssocID="{700D59FF-7BB3-4351-BDFA-61FDEFA91523}" presName="childTextBox" presStyleLbl="fgAccFollowNode1" presStyleIdx="1" presStyleCnt="5">
        <dgm:presLayoutVars>
          <dgm:bulletEnabled val="1"/>
        </dgm:presLayoutVars>
      </dgm:prSet>
      <dgm:spPr/>
    </dgm:pt>
    <dgm:pt modelId="{C4FEB28C-8132-41F3-B3C3-CC351849D706}" type="pres">
      <dgm:prSet presAssocID="{89557B94-A30A-4BE0-B7B6-5034EE8A6A8E}" presName="childTextBox" presStyleLbl="fgAccFollowNode1" presStyleIdx="2" presStyleCnt="5">
        <dgm:presLayoutVars>
          <dgm:bulletEnabled val="1"/>
        </dgm:presLayoutVars>
      </dgm:prSet>
      <dgm:spPr/>
    </dgm:pt>
    <dgm:pt modelId="{4343B1FD-B439-4A14-A539-033CF62E85EC}" type="pres">
      <dgm:prSet presAssocID="{DDA6F6B5-E7EF-44FA-98A8-DDAFA5DACB07}" presName="childTextBox" presStyleLbl="fgAccFollowNode1" presStyleIdx="3" presStyleCnt="5">
        <dgm:presLayoutVars>
          <dgm:bulletEnabled val="1"/>
        </dgm:presLayoutVars>
      </dgm:prSet>
      <dgm:spPr/>
    </dgm:pt>
    <dgm:pt modelId="{E799AF1C-C792-417F-84BE-AE8DCC21EB89}" type="pres">
      <dgm:prSet presAssocID="{95862EA8-77A8-4FC6-9C85-34A4F896180C}" presName="childTextBox" presStyleLbl="fgAccFollowNode1" presStyleIdx="4" presStyleCnt="5">
        <dgm:presLayoutVars>
          <dgm:bulletEnabled val="1"/>
        </dgm:presLayoutVars>
      </dgm:prSet>
      <dgm:spPr/>
    </dgm:pt>
    <dgm:pt modelId="{815F68F0-DE86-43FB-8252-96188C03B48C}" type="pres">
      <dgm:prSet presAssocID="{50C7F893-F4DC-4F95-98C8-B9802BB79B03}" presName="sp" presStyleCnt="0"/>
      <dgm:spPr/>
    </dgm:pt>
    <dgm:pt modelId="{BB27012C-ACDD-4CFF-9326-7FD651105A23}" type="pres">
      <dgm:prSet presAssocID="{25F7BDE8-CBFB-49F9-BA09-827F9615A03A}" presName="arrowAndChildren" presStyleCnt="0"/>
      <dgm:spPr/>
    </dgm:pt>
    <dgm:pt modelId="{1F168978-F8E3-4D68-AB2C-B45C92880EB1}" type="pres">
      <dgm:prSet presAssocID="{25F7BDE8-CBFB-49F9-BA09-827F9615A03A}" presName="parentTextArrow" presStyleLbl="node1" presStyleIdx="1" presStyleCnt="2" custLinFactNeighborX="152" custLinFactNeighborY="-1329"/>
      <dgm:spPr/>
    </dgm:pt>
  </dgm:ptLst>
  <dgm:cxnLst>
    <dgm:cxn modelId="{B56CA302-4ED3-4B6D-BE85-F6B57B729FC4}" type="presOf" srcId="{25F7BDE8-CBFB-49F9-BA09-827F9615A03A}" destId="{1F168978-F8E3-4D68-AB2C-B45C92880EB1}" srcOrd="0" destOrd="0" presId="urn:microsoft.com/office/officeart/2005/8/layout/process4"/>
    <dgm:cxn modelId="{F514650F-EB64-46CA-8F7C-94262431B142}" type="presOf" srcId="{09DE06FF-9118-418C-B7FE-E289A07EF478}" destId="{D8B21CF1-E590-4075-B4CE-99986D6082F2}" srcOrd="1" destOrd="0" presId="urn:microsoft.com/office/officeart/2005/8/layout/process4"/>
    <dgm:cxn modelId="{DB7F051A-5A10-4C05-ACAD-857AA34B0591}" srcId="{09DE06FF-9118-418C-B7FE-E289A07EF478}" destId="{95862EA8-77A8-4FC6-9C85-34A4F896180C}" srcOrd="4" destOrd="0" parTransId="{2384E50B-91C6-4F67-86CF-7A8F58980509}" sibTransId="{1B67C12A-7243-4893-8A54-3B66AB075717}"/>
    <dgm:cxn modelId="{4AA9261E-F527-48BB-9E1A-4D3742F4264E}" srcId="{09DE06FF-9118-418C-B7FE-E289A07EF478}" destId="{89557B94-A30A-4BE0-B7B6-5034EE8A6A8E}" srcOrd="2" destOrd="0" parTransId="{13FB6CA4-63FE-4EE1-B867-B7F59B9CC0F0}" sibTransId="{C537EBAE-EC5A-4C8D-9A66-A86E4AFBC539}"/>
    <dgm:cxn modelId="{C80EB62E-DAD7-4986-BD91-B6BFF9BDD913}" type="presOf" srcId="{95862EA8-77A8-4FC6-9C85-34A4F896180C}" destId="{E799AF1C-C792-417F-84BE-AE8DCC21EB89}" srcOrd="0" destOrd="0" presId="urn:microsoft.com/office/officeart/2005/8/layout/process4"/>
    <dgm:cxn modelId="{11B23031-D4BD-474C-B932-B04D4E2EC341}" type="presOf" srcId="{DDA6F6B5-E7EF-44FA-98A8-DDAFA5DACB07}" destId="{4343B1FD-B439-4A14-A539-033CF62E85EC}" srcOrd="0" destOrd="0" presId="urn:microsoft.com/office/officeart/2005/8/layout/process4"/>
    <dgm:cxn modelId="{1BE80A3C-A625-495D-996B-7B920101DB8C}" srcId="{22630085-6BA9-439A-98BD-CE8FBFA0664B}" destId="{25F7BDE8-CBFB-49F9-BA09-827F9615A03A}" srcOrd="0" destOrd="0" parTransId="{1AE5F372-17AC-46B9-9D75-BA1B0468CF60}" sibTransId="{50C7F893-F4DC-4F95-98C8-B9802BB79B03}"/>
    <dgm:cxn modelId="{994F7241-78E4-4E2B-88D4-7CDE1E6FF1A0}" type="presOf" srcId="{5125258B-DA42-4B14-BAC2-7838B740643B}" destId="{F68C1B87-78ED-4F66-A301-ACA20D0D2526}" srcOrd="0" destOrd="0" presId="urn:microsoft.com/office/officeart/2005/8/layout/process4"/>
    <dgm:cxn modelId="{64144464-CADC-49D3-B9BD-02DA9706B3A9}" srcId="{09DE06FF-9118-418C-B7FE-E289A07EF478}" destId="{DDA6F6B5-E7EF-44FA-98A8-DDAFA5DACB07}" srcOrd="3" destOrd="0" parTransId="{239B69C2-631D-45A5-8462-AF3D4C34682B}" sibTransId="{6CDCCA54-FB16-4D6A-A18B-25CF12A983F5}"/>
    <dgm:cxn modelId="{68E91A67-F430-4BEE-988F-DB978B6533E0}" srcId="{09DE06FF-9118-418C-B7FE-E289A07EF478}" destId="{5125258B-DA42-4B14-BAC2-7838B740643B}" srcOrd="0" destOrd="0" parTransId="{9FE0BE64-8CDB-43C0-8599-C564F9320EC6}" sibTransId="{2F794862-DD62-471B-91F6-85E34C8312BF}"/>
    <dgm:cxn modelId="{46D57D6C-E26C-454B-B26B-64F1A6AFED10}" srcId="{09DE06FF-9118-418C-B7FE-E289A07EF478}" destId="{700D59FF-7BB3-4351-BDFA-61FDEFA91523}" srcOrd="1" destOrd="0" parTransId="{48BD408E-252A-4D89-8D4C-66B51C7D5BDA}" sibTransId="{BB5EA320-3A53-4885-8B45-C652F925D70A}"/>
    <dgm:cxn modelId="{4C093A72-3AE8-4041-91A1-DE2511D1E37D}" type="presOf" srcId="{09DE06FF-9118-418C-B7FE-E289A07EF478}" destId="{55625763-1F2E-4A81-BF8C-962DDF9B52F8}" srcOrd="0" destOrd="0" presId="urn:microsoft.com/office/officeart/2005/8/layout/process4"/>
    <dgm:cxn modelId="{6B5ECE8D-8A6B-42D0-B46D-6A7C79213C22}" type="presOf" srcId="{22630085-6BA9-439A-98BD-CE8FBFA0664B}" destId="{91946083-5B5C-4C6D-8D1D-672EE5E6AC3D}" srcOrd="0" destOrd="0" presId="urn:microsoft.com/office/officeart/2005/8/layout/process4"/>
    <dgm:cxn modelId="{D64EC4D8-2F66-45D2-8DDF-7CB13FEC69E1}" type="presOf" srcId="{89557B94-A30A-4BE0-B7B6-5034EE8A6A8E}" destId="{C4FEB28C-8132-41F3-B3C3-CC351849D706}" srcOrd="0" destOrd="0" presId="urn:microsoft.com/office/officeart/2005/8/layout/process4"/>
    <dgm:cxn modelId="{28106CE0-2EAE-4CD8-B6CF-DB433FD137BA}" type="presOf" srcId="{700D59FF-7BB3-4351-BDFA-61FDEFA91523}" destId="{5B8DDF62-E510-4E75-B484-D8B7ECF14CB7}" srcOrd="0" destOrd="0" presId="urn:microsoft.com/office/officeart/2005/8/layout/process4"/>
    <dgm:cxn modelId="{E1A7D8E3-87D0-4B5F-A0E2-B6B1D1F74784}" srcId="{22630085-6BA9-439A-98BD-CE8FBFA0664B}" destId="{09DE06FF-9118-418C-B7FE-E289A07EF478}" srcOrd="1" destOrd="0" parTransId="{80BC8A24-F763-44DA-991E-BE5326DD2A36}" sibTransId="{226C4ACC-DFEE-4641-BFDF-B283FD8951D9}"/>
    <dgm:cxn modelId="{4801DF5F-AFCF-4CD7-9FF4-F79B3EE361B1}" type="presParOf" srcId="{91946083-5B5C-4C6D-8D1D-672EE5E6AC3D}" destId="{0701FF8B-E2FF-4212-83F7-79A377BA97E0}" srcOrd="0" destOrd="0" presId="urn:microsoft.com/office/officeart/2005/8/layout/process4"/>
    <dgm:cxn modelId="{86ED8340-31E6-47AF-9238-CFF7B211D885}" type="presParOf" srcId="{0701FF8B-E2FF-4212-83F7-79A377BA97E0}" destId="{55625763-1F2E-4A81-BF8C-962DDF9B52F8}" srcOrd="0" destOrd="0" presId="urn:microsoft.com/office/officeart/2005/8/layout/process4"/>
    <dgm:cxn modelId="{877AAA33-893E-47B3-A6D7-F354C463FA83}" type="presParOf" srcId="{0701FF8B-E2FF-4212-83F7-79A377BA97E0}" destId="{D8B21CF1-E590-4075-B4CE-99986D6082F2}" srcOrd="1" destOrd="0" presId="urn:microsoft.com/office/officeart/2005/8/layout/process4"/>
    <dgm:cxn modelId="{6BE339A0-BCD2-459A-9AB4-3963632CB9D7}" type="presParOf" srcId="{0701FF8B-E2FF-4212-83F7-79A377BA97E0}" destId="{85BA8CF9-C0C4-433E-962A-12CE9129400D}" srcOrd="2" destOrd="0" presId="urn:microsoft.com/office/officeart/2005/8/layout/process4"/>
    <dgm:cxn modelId="{34E60ED6-2691-472D-A0DF-B8E9141F1158}" type="presParOf" srcId="{85BA8CF9-C0C4-433E-962A-12CE9129400D}" destId="{F68C1B87-78ED-4F66-A301-ACA20D0D2526}" srcOrd="0" destOrd="0" presId="urn:microsoft.com/office/officeart/2005/8/layout/process4"/>
    <dgm:cxn modelId="{ADE1D6DC-A53F-49E8-A770-522A04C0BC5D}" type="presParOf" srcId="{85BA8CF9-C0C4-433E-962A-12CE9129400D}" destId="{5B8DDF62-E510-4E75-B484-D8B7ECF14CB7}" srcOrd="1" destOrd="0" presId="urn:microsoft.com/office/officeart/2005/8/layout/process4"/>
    <dgm:cxn modelId="{23052958-B45E-4935-B9C4-80D563962FAD}" type="presParOf" srcId="{85BA8CF9-C0C4-433E-962A-12CE9129400D}" destId="{C4FEB28C-8132-41F3-B3C3-CC351849D706}" srcOrd="2" destOrd="0" presId="urn:microsoft.com/office/officeart/2005/8/layout/process4"/>
    <dgm:cxn modelId="{918DDEBB-59E8-4289-8CBE-E0B39BE63DFB}" type="presParOf" srcId="{85BA8CF9-C0C4-433E-962A-12CE9129400D}" destId="{4343B1FD-B439-4A14-A539-033CF62E85EC}" srcOrd="3" destOrd="0" presId="urn:microsoft.com/office/officeart/2005/8/layout/process4"/>
    <dgm:cxn modelId="{5AAF195C-7D01-4850-AED4-555C6E97BBEA}" type="presParOf" srcId="{85BA8CF9-C0C4-433E-962A-12CE9129400D}" destId="{E799AF1C-C792-417F-84BE-AE8DCC21EB89}" srcOrd="4" destOrd="0" presId="urn:microsoft.com/office/officeart/2005/8/layout/process4"/>
    <dgm:cxn modelId="{08E821FB-7BF5-43EF-A284-F58F1712786B}" type="presParOf" srcId="{91946083-5B5C-4C6D-8D1D-672EE5E6AC3D}" destId="{815F68F0-DE86-43FB-8252-96188C03B48C}" srcOrd="1" destOrd="0" presId="urn:microsoft.com/office/officeart/2005/8/layout/process4"/>
    <dgm:cxn modelId="{957F790E-5DFF-4714-AD87-476BFDEE8501}" type="presParOf" srcId="{91946083-5B5C-4C6D-8D1D-672EE5E6AC3D}" destId="{BB27012C-ACDD-4CFF-9326-7FD651105A23}" srcOrd="2" destOrd="0" presId="urn:microsoft.com/office/officeart/2005/8/layout/process4"/>
    <dgm:cxn modelId="{5A1D7C41-4A86-44DC-A0F5-FC28B2EB559D}" type="presParOf" srcId="{BB27012C-ACDD-4CFF-9326-7FD651105A23}" destId="{1F168978-F8E3-4D68-AB2C-B45C92880EB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21CF1-E590-4075-B4CE-99986D6082F2}">
      <dsp:nvSpPr>
        <dsp:cNvPr id="0" name=""/>
        <dsp:cNvSpPr/>
      </dsp:nvSpPr>
      <dsp:spPr>
        <a:xfrm>
          <a:off x="0" y="1635226"/>
          <a:ext cx="11507353" cy="1072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Jenis</a:t>
          </a:r>
          <a:r>
            <a:rPr lang="en-US" sz="2100" kern="1200" dirty="0"/>
            <a:t> </a:t>
          </a:r>
          <a:r>
            <a:rPr lang="en-US" sz="2100" kern="1200" dirty="0" err="1"/>
            <a:t>Topologi</a:t>
          </a:r>
          <a:r>
            <a:rPr lang="en-US" sz="2100" kern="1200" dirty="0"/>
            <a:t> WSN</a:t>
          </a:r>
          <a:endParaRPr lang="en-ID" sz="2100" kern="1200" dirty="0"/>
        </a:p>
      </dsp:txBody>
      <dsp:txXfrm>
        <a:off x="0" y="1635226"/>
        <a:ext cx="11507353" cy="579358"/>
      </dsp:txXfrm>
    </dsp:sp>
    <dsp:sp modelId="{F68C1B87-78ED-4F66-A301-ACA20D0D2526}">
      <dsp:nvSpPr>
        <dsp:cNvPr id="0" name=""/>
        <dsp:cNvSpPr/>
      </dsp:nvSpPr>
      <dsp:spPr>
        <a:xfrm>
          <a:off x="1404" y="2193127"/>
          <a:ext cx="2300908" cy="4935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Bus</a:t>
          </a:r>
          <a:endParaRPr lang="en-ID" sz="3100" kern="1200" dirty="0"/>
        </a:p>
      </dsp:txBody>
      <dsp:txXfrm>
        <a:off x="1404" y="2193127"/>
        <a:ext cx="2300908" cy="493527"/>
      </dsp:txXfrm>
    </dsp:sp>
    <dsp:sp modelId="{5B8DDF62-E510-4E75-B484-D8B7ECF14CB7}">
      <dsp:nvSpPr>
        <dsp:cNvPr id="0" name=""/>
        <dsp:cNvSpPr/>
      </dsp:nvSpPr>
      <dsp:spPr>
        <a:xfrm>
          <a:off x="2302313" y="2193127"/>
          <a:ext cx="2300908" cy="4935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Ring</a:t>
          </a:r>
          <a:endParaRPr lang="en-ID" sz="3100" kern="1200" dirty="0"/>
        </a:p>
      </dsp:txBody>
      <dsp:txXfrm>
        <a:off x="2302313" y="2193127"/>
        <a:ext cx="2300908" cy="493527"/>
      </dsp:txXfrm>
    </dsp:sp>
    <dsp:sp modelId="{C4FEB28C-8132-41F3-B3C3-CC351849D706}">
      <dsp:nvSpPr>
        <dsp:cNvPr id="0" name=""/>
        <dsp:cNvSpPr/>
      </dsp:nvSpPr>
      <dsp:spPr>
        <a:xfrm>
          <a:off x="4603222" y="2193127"/>
          <a:ext cx="2300908" cy="4935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Star</a:t>
          </a:r>
          <a:endParaRPr lang="en-ID" sz="3100" kern="1200" dirty="0"/>
        </a:p>
      </dsp:txBody>
      <dsp:txXfrm>
        <a:off x="4603222" y="2193127"/>
        <a:ext cx="2300908" cy="493527"/>
      </dsp:txXfrm>
    </dsp:sp>
    <dsp:sp modelId="{4343B1FD-B439-4A14-A539-033CF62E85EC}">
      <dsp:nvSpPr>
        <dsp:cNvPr id="0" name=""/>
        <dsp:cNvSpPr/>
      </dsp:nvSpPr>
      <dsp:spPr>
        <a:xfrm>
          <a:off x="6904130" y="2193127"/>
          <a:ext cx="2300908" cy="4935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Tree</a:t>
          </a:r>
          <a:endParaRPr lang="en-ID" sz="3100" kern="1200" dirty="0"/>
        </a:p>
      </dsp:txBody>
      <dsp:txXfrm>
        <a:off x="6904130" y="2193127"/>
        <a:ext cx="2300908" cy="493527"/>
      </dsp:txXfrm>
    </dsp:sp>
    <dsp:sp modelId="{E799AF1C-C792-417F-84BE-AE8DCC21EB89}">
      <dsp:nvSpPr>
        <dsp:cNvPr id="0" name=""/>
        <dsp:cNvSpPr/>
      </dsp:nvSpPr>
      <dsp:spPr>
        <a:xfrm>
          <a:off x="9205039" y="2193127"/>
          <a:ext cx="2300908" cy="49352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Mesh</a:t>
          </a:r>
          <a:endParaRPr lang="en-ID" sz="3100" kern="1200" dirty="0"/>
        </a:p>
      </dsp:txBody>
      <dsp:txXfrm>
        <a:off x="9205039" y="2193127"/>
        <a:ext cx="2300908" cy="493527"/>
      </dsp:txXfrm>
    </dsp:sp>
    <dsp:sp modelId="{1F168978-F8E3-4D68-AB2C-B45C92880EB1}">
      <dsp:nvSpPr>
        <dsp:cNvPr id="0" name=""/>
        <dsp:cNvSpPr/>
      </dsp:nvSpPr>
      <dsp:spPr>
        <a:xfrm rot="10800000">
          <a:off x="0" y="0"/>
          <a:ext cx="11507353" cy="165009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Jalur routing dan </a:t>
          </a:r>
          <a:r>
            <a:rPr lang="en-US" sz="2100" kern="1200" dirty="0" err="1"/>
            <a:t>cara</a:t>
          </a:r>
          <a:r>
            <a:rPr lang="en-US" sz="2100" kern="1200" dirty="0"/>
            <a:t> </a:t>
          </a:r>
          <a:r>
            <a:rPr lang="en-US" sz="2100" kern="1200" dirty="0" err="1"/>
            <a:t>komunikasi</a:t>
          </a:r>
          <a:r>
            <a:rPr lang="en-US" sz="2100" kern="1200" dirty="0"/>
            <a:t> </a:t>
          </a:r>
          <a:r>
            <a:rPr lang="en-US" sz="2100" kern="1200" dirty="0" err="1"/>
            <a:t>antar</a:t>
          </a:r>
          <a:r>
            <a:rPr lang="en-US" sz="2100" kern="1200" dirty="0"/>
            <a:t> node sensor</a:t>
          </a:r>
          <a:endParaRPr lang="en-ID" sz="2100" kern="1200" dirty="0"/>
        </a:p>
      </dsp:txBody>
      <dsp:txXfrm rot="10800000">
        <a:off x="0" y="0"/>
        <a:ext cx="11507353" cy="1072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9CFC0-49F0-4803-9892-6271DF521BCF}" type="datetimeFigureOut">
              <a:rPr lang="en-ID" smtClean="0"/>
              <a:t>18/01/2021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182A6-97F9-4E58-90DD-796179F497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939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Selamat</a:t>
            </a:r>
            <a:r>
              <a:rPr lang="en-US" dirty="0"/>
              <a:t> Pagi Bapak dan Ibu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perkenalkan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Cristine </a:t>
            </a:r>
            <a:r>
              <a:rPr lang="en-US" dirty="0" err="1"/>
              <a:t>Artanty</a:t>
            </a:r>
            <a:r>
              <a:rPr lang="en-US" dirty="0"/>
              <a:t>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mempresentasikan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skripsi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Kesehatan </a:t>
            </a:r>
            <a:r>
              <a:rPr lang="en-US" dirty="0" err="1"/>
              <a:t>menggunakan</a:t>
            </a:r>
            <a:r>
              <a:rPr lang="en-US" dirty="0"/>
              <a:t> WSN </a:t>
            </a:r>
            <a:r>
              <a:rPr lang="en-US" dirty="0" err="1"/>
              <a:t>berbasis</a:t>
            </a:r>
            <a:r>
              <a:rPr lang="en-US" dirty="0"/>
              <a:t> Arduino.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70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Setelah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pertimbangan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Arduino mega,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pada board Arduino mega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masing </a:t>
            </a:r>
            <a:r>
              <a:rPr lang="en-US" dirty="0" err="1"/>
              <a:t>masing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</a:p>
          <a:p>
            <a:pPr algn="l" rtl="0" fontAlgn="base"/>
            <a:r>
              <a:rPr lang="en-US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54 pins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Digital pins : yang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digunakan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sebagai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pengatur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input output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​, 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16 pins Analog pins : yang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digunakan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membaca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hasil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sense,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hasil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berupa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signal analog 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Usb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connector :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penghubung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komputer</a:t>
            </a:r>
            <a:r>
              <a:rPr lang="en-US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Battery power :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sumber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daya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1947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Kesehatan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WSN, WSN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jaringan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nirkabel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yang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terdiri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kumpulan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sensor node yang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saling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berkomunikasi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komputasi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pengukuran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pada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lingkungan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/ area sensor node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tersebut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diletakkan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</a:p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penelitian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skripsi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sensor node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tersebut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adalah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Arduino,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digunakan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beberapa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Arduino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pemantauan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Kesehatan.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7507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>
                <a:effectLst/>
                <a:latin typeface="Arial" panose="020B0604020202020204" pitchFamily="34" charset="0"/>
              </a:rPr>
              <a:t>Data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hasil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sensing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pengukuran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oleh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setiap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node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dikirimkan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kebase</a:t>
            </a:r>
            <a:r>
              <a:rPr lang="en-ID" b="0" i="0" dirty="0">
                <a:effectLst/>
                <a:latin typeface="Arial" panose="020B0604020202020204" pitchFamily="34" charset="0"/>
              </a:rPr>
              <a:t> station. Network layer pada WSN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bertugas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mencari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jalur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data source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menuju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kebase</a:t>
            </a:r>
            <a:r>
              <a:rPr lang="en-ID" b="0" i="0" dirty="0">
                <a:effectLst/>
                <a:latin typeface="Arial" panose="020B0604020202020204" pitchFamily="34" charset="0"/>
              </a:rPr>
              <a:t> station device. Proses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pencarian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jalur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dinamakan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routing.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Terdapat</a:t>
            </a:r>
            <a:r>
              <a:rPr lang="en-ID" b="0" i="0" dirty="0">
                <a:effectLst/>
                <a:latin typeface="Arial" panose="020B0604020202020204" pitchFamily="34" charset="0"/>
              </a:rPr>
              <a:t> 2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jenis</a:t>
            </a:r>
            <a:r>
              <a:rPr lang="en-ID" b="0" i="0" dirty="0">
                <a:effectLst/>
                <a:latin typeface="Arial" panose="020B0604020202020204" pitchFamily="34" charset="0"/>
              </a:rPr>
              <a:t> protocol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komunikasi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yaitu</a:t>
            </a:r>
            <a:r>
              <a:rPr lang="en-ID" b="0" i="0" dirty="0">
                <a:effectLst/>
                <a:latin typeface="Arial" panose="020B0604020202020204" pitchFamily="34" charset="0"/>
              </a:rPr>
              <a:t> single hop yang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artinya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sebuah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node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sampai</a:t>
            </a:r>
            <a:r>
              <a:rPr lang="en-ID" b="0" i="0" dirty="0">
                <a:effectLst/>
                <a:latin typeface="Arial" panose="020B0604020202020204" pitchFamily="34" charset="0"/>
              </a:rPr>
              <a:t> pada sensor node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tidak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perlu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melewati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node lain.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Sedangkan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multi hop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kebalikannya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yaitu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node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harus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melewati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node lain.</a:t>
            </a:r>
            <a:br>
              <a:rPr lang="en-ID" dirty="0"/>
            </a:b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734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WSN </a:t>
            </a:r>
            <a:r>
              <a:rPr lang="en-US" dirty="0" err="1"/>
              <a:t>terdapat</a:t>
            </a:r>
            <a:r>
              <a:rPr lang="en-US" dirty="0"/>
              <a:t> 2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flat dan </a:t>
            </a:r>
            <a:r>
              <a:rPr lang="en-US" dirty="0" err="1"/>
              <a:t>hirarki</a:t>
            </a:r>
            <a:endParaRPr lang="en-US" dirty="0"/>
          </a:p>
          <a:p>
            <a:r>
              <a:rPr lang="en-ID" b="0" i="0" dirty="0">
                <a:effectLst/>
                <a:latin typeface="Arial" panose="020B0604020202020204" pitchFamily="34" charset="0"/>
              </a:rPr>
              <a:t>Pada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arsitektur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flat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setiap</a:t>
            </a:r>
            <a:r>
              <a:rPr lang="en-ID" b="0" i="0" dirty="0">
                <a:effectLst/>
                <a:latin typeface="Arial" panose="020B0604020202020204" pitchFamily="34" charset="0"/>
              </a:rPr>
              <a:t> node sensor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memiliki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tugas</a:t>
            </a:r>
            <a:r>
              <a:rPr lang="en-ID" b="0" i="0" dirty="0"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sama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sensing dan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Setiap</a:t>
            </a:r>
            <a:r>
              <a:rPr lang="en-ID" b="0" i="0" dirty="0">
                <a:effectLst/>
                <a:latin typeface="Arial" panose="020B0604020202020204" pitchFamily="34" charset="0"/>
              </a:rPr>
              <a:t> node sensor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mengirimkan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data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hasil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sensing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kebase</a:t>
            </a:r>
            <a:r>
              <a:rPr lang="en-ID" b="0" i="0" dirty="0">
                <a:effectLst/>
                <a:latin typeface="Arial" panose="020B0604020202020204" pitchFamily="34" charset="0"/>
              </a:rPr>
              <a:t>-station.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Dapat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dilihat</a:t>
            </a:r>
            <a:r>
              <a:rPr lang="en-ID" b="0" i="0" dirty="0">
                <a:effectLst/>
                <a:latin typeface="Arial" panose="020B0604020202020204" pitchFamily="34" charset="0"/>
              </a:rPr>
              <a:t> pada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gambar</a:t>
            </a:r>
            <a:r>
              <a:rPr lang="en-ID" b="0" i="0" dirty="0">
                <a:effectLst/>
                <a:latin typeface="Arial" panose="020B0604020202020204" pitchFamily="34" charset="0"/>
              </a:rPr>
              <a:t> flat topology, node sensor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menjadi</a:t>
            </a:r>
            <a:r>
              <a:rPr lang="en-ID" b="0" i="0" dirty="0">
                <a:effectLst/>
                <a:latin typeface="Arial" panose="020B0604020202020204" pitchFamily="34" charset="0"/>
              </a:rPr>
              <a:t> peers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masing-masing node sensor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sehingga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komunikasi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terjadi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secara</a:t>
            </a:r>
            <a:r>
              <a:rPr lang="en-ID" b="0" i="0" dirty="0">
                <a:effectLst/>
                <a:latin typeface="Arial" panose="020B0604020202020204" pitchFamily="34" charset="0"/>
              </a:rPr>
              <a:t> multi-hop.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Sementara</a:t>
            </a:r>
            <a:r>
              <a:rPr lang="en-ID" b="0" i="0" dirty="0">
                <a:effectLst/>
                <a:latin typeface="Arial" panose="020B0604020202020204" pitchFamily="34" charset="0"/>
              </a:rPr>
              <a:t> pada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arsitektur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hirarki</a:t>
            </a:r>
            <a:r>
              <a:rPr lang="en-ID" b="0" i="0" dirty="0">
                <a:effectLst/>
                <a:latin typeface="Arial" panose="020B0604020202020204" pitchFamily="34" charset="0"/>
              </a:rPr>
              <a:t>, node sensor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dikelompokkan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menjadi</a:t>
            </a:r>
            <a:r>
              <a:rPr lang="en-ID" b="0" i="0" dirty="0">
                <a:effectLst/>
                <a:latin typeface="Arial" panose="020B0604020202020204" pitchFamily="34" charset="0"/>
              </a:rPr>
              <a:t> cluster-cluster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atau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kelompok-kelompok</a:t>
            </a:r>
            <a:r>
              <a:rPr lang="en-ID" b="0" i="0" dirty="0">
                <a:effectLst/>
                <a:latin typeface="Arial" panose="020B0604020202020204" pitchFamily="34" charset="0"/>
              </a:rPr>
              <a:t>. Pada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tiap</a:t>
            </a:r>
            <a:r>
              <a:rPr lang="en-ID" b="0" i="0" dirty="0">
                <a:effectLst/>
                <a:latin typeface="Arial" panose="020B0604020202020204" pitchFamily="34" charset="0"/>
              </a:rPr>
              <a:t> cluster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terdiri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atas</a:t>
            </a:r>
            <a:r>
              <a:rPr lang="en-ID" b="0" i="0" dirty="0">
                <a:effectLst/>
                <a:latin typeface="Arial" panose="020B0604020202020204" pitchFamily="34" charset="0"/>
              </a:rPr>
              <a:t> cluster head dan cluster member,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dimana</a:t>
            </a:r>
            <a:r>
              <a:rPr lang="en-ID" b="0" i="0" dirty="0">
                <a:effectLst/>
                <a:latin typeface="Arial" panose="020B0604020202020204" pitchFamily="34" charset="0"/>
              </a:rPr>
              <a:t> cluster head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bertugas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menerima</a:t>
            </a:r>
            <a:r>
              <a:rPr lang="en-ID" b="0" i="0" dirty="0">
                <a:effectLst/>
                <a:latin typeface="Arial" panose="020B0604020202020204" pitchFamily="34" charset="0"/>
              </a:rPr>
              <a:t> data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effectLst/>
                <a:latin typeface="Arial" panose="020B0604020202020204" pitchFamily="34" charset="0"/>
              </a:rPr>
              <a:t> cluster member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lalu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meneruskan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data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kebase</a:t>
            </a:r>
            <a:r>
              <a:rPr lang="en-ID" b="0" i="0" dirty="0">
                <a:effectLst/>
                <a:latin typeface="Arial" panose="020B0604020202020204" pitchFamily="34" charset="0"/>
              </a:rPr>
              <a:t>-station.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6388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Setelah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WSN </a:t>
            </a:r>
            <a:r>
              <a:rPr lang="en-US" dirty="0" err="1"/>
              <a:t>kita</a:t>
            </a:r>
            <a:r>
              <a:rPr lang="en-US" dirty="0"/>
              <a:t> juga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WSN,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routing dan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node sensor.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WSN </a:t>
            </a:r>
            <a:r>
              <a:rPr lang="en-US" dirty="0" err="1"/>
              <a:t>yaitu</a:t>
            </a:r>
            <a:r>
              <a:rPr lang="en-US" dirty="0"/>
              <a:t> </a:t>
            </a:r>
          </a:p>
          <a:p>
            <a:r>
              <a:rPr lang="en-US" dirty="0"/>
              <a:t>Bus :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boros</a:t>
            </a:r>
            <a:r>
              <a:rPr lang="en-US" dirty="0"/>
              <a:t> bandwidth(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dijaringan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),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putus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bisa</a:t>
            </a:r>
            <a:endParaRPr lang="en-US" dirty="0"/>
          </a:p>
          <a:p>
            <a:r>
              <a:rPr lang="en-US" dirty="0"/>
              <a:t>Ring :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waktu</a:t>
            </a:r>
            <a:r>
              <a:rPr lang="en-US" dirty="0"/>
              <a:t> yang lama(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),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,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putus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komunikasi</a:t>
            </a:r>
            <a:endParaRPr lang="en-US" dirty="0"/>
          </a:p>
          <a:p>
            <a:r>
              <a:rPr lang="en-US" dirty="0"/>
              <a:t>Star : </a:t>
            </a:r>
            <a:r>
              <a:rPr lang="en-US" dirty="0" err="1"/>
              <a:t>setiap</a:t>
            </a:r>
            <a:r>
              <a:rPr lang="en-US" dirty="0"/>
              <a:t> node single hop, </a:t>
            </a:r>
          </a:p>
          <a:p>
            <a:r>
              <a:rPr lang="en-US" dirty="0"/>
              <a:t>Tree : root dan child, root sink child node sensor. </a:t>
            </a:r>
            <a:r>
              <a:rPr lang="en-US" dirty="0" err="1"/>
              <a:t>Mudah</a:t>
            </a:r>
            <a:r>
              <a:rPr lang="en-US" dirty="0"/>
              <a:t> maintenance dan </a:t>
            </a:r>
            <a:r>
              <a:rPr lang="en-US" dirty="0" err="1"/>
              <a:t>kalo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putus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komunikasi</a:t>
            </a:r>
            <a:endParaRPr lang="en-US" dirty="0"/>
          </a:p>
          <a:p>
            <a:r>
              <a:rPr lang="en-US" dirty="0"/>
              <a:t>Mesh :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node sensor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putus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karna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cadangan</a:t>
            </a:r>
            <a:r>
              <a:rPr lang="en-US" dirty="0"/>
              <a:t>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4334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WSN juga </a:t>
            </a:r>
            <a:r>
              <a:rPr lang="en-US" dirty="0" err="1"/>
              <a:t>membutuhkan</a:t>
            </a:r>
            <a:r>
              <a:rPr lang="en-US" dirty="0"/>
              <a:t> system </a:t>
            </a:r>
            <a:r>
              <a:rPr lang="en-US" dirty="0" err="1"/>
              <a:t>operasi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sensor node. </a:t>
            </a:r>
            <a:r>
              <a:rPr lang="en-US" dirty="0" err="1"/>
              <a:t>Adapaun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pada WSN </a:t>
            </a:r>
            <a:r>
              <a:rPr lang="en-US" dirty="0" err="1"/>
              <a:t>adalah</a:t>
            </a:r>
            <a:r>
              <a:rPr lang="en-US" dirty="0"/>
              <a:t> : </a:t>
            </a:r>
          </a:p>
          <a:p>
            <a:pPr marL="228600" indent="-228600">
              <a:buAutoNum type="arabicPeriod"/>
            </a:pP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hardware</a:t>
            </a:r>
          </a:p>
          <a:p>
            <a:pPr marL="228600" indent="-228600"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task scheduling</a:t>
            </a:r>
          </a:p>
          <a:p>
            <a:pPr marL="228600" indent="-228600">
              <a:buAutoNum type="arabicPeriod"/>
            </a:pP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prioritas</a:t>
            </a:r>
            <a:r>
              <a:rPr lang="en-US" dirty="0"/>
              <a:t> task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dikerjakan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Serta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, file dan </a:t>
            </a:r>
            <a:r>
              <a:rPr lang="en-US" dirty="0" err="1"/>
              <a:t>daya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Pada WSN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 </a:t>
            </a:r>
          </a:p>
          <a:p>
            <a:pPr marL="0" indent="0">
              <a:buNone/>
            </a:pPr>
            <a:r>
              <a:rPr lang="en-US" dirty="0" err="1"/>
              <a:t>TinyOS</a:t>
            </a:r>
            <a:r>
              <a:rPr lang="en-US" dirty="0"/>
              <a:t>, Contiki, mantis, </a:t>
            </a:r>
            <a:r>
              <a:rPr lang="en-US" dirty="0" err="1"/>
              <a:t>nanoRK</a:t>
            </a:r>
            <a:r>
              <a:rPr lang="en-US" dirty="0"/>
              <a:t>, </a:t>
            </a:r>
            <a:r>
              <a:rPr lang="en-US" dirty="0" err="1"/>
              <a:t>preonVM</a:t>
            </a:r>
            <a:r>
              <a:rPr lang="en-US" dirty="0"/>
              <a:t> dan </a:t>
            </a:r>
            <a:r>
              <a:rPr lang="en-US" dirty="0" err="1"/>
              <a:t>liteOS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3220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 err="1"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mengatur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kerja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node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terdapat</a:t>
            </a:r>
            <a:r>
              <a:rPr lang="en-ID" b="0" i="0" dirty="0">
                <a:effectLst/>
                <a:latin typeface="Arial" panose="020B0604020202020204" pitchFamily="34" charset="0"/>
              </a:rPr>
              <a:t> 3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jenis</a:t>
            </a:r>
            <a:r>
              <a:rPr lang="en-ID" b="0" i="0" dirty="0">
                <a:effectLst/>
                <a:latin typeface="Arial" panose="020B0604020202020204" pitchFamily="34" charset="0"/>
              </a:rPr>
              <a:t> management pada WSN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yaitu</a:t>
            </a:r>
            <a:endParaRPr lang="en-ID" b="0" i="0" dirty="0"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ID" b="0" i="0" dirty="0">
                <a:effectLst/>
                <a:latin typeface="Arial" panose="020B0604020202020204" pitchFamily="34" charset="0"/>
              </a:rPr>
              <a:t>Power management plane -&gt;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mengatur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power level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saat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sensing, processing, transmission dan reception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dilakukan</a:t>
            </a:r>
            <a:endParaRPr lang="en-ID" b="0" i="0" dirty="0"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ID" b="0" i="0" dirty="0">
                <a:effectLst/>
                <a:latin typeface="Arial" panose="020B0604020202020204" pitchFamily="34" charset="0"/>
              </a:rPr>
              <a:t>Connection management plane -&gt;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mengatur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koneksi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saat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ada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topologi</a:t>
            </a:r>
            <a:r>
              <a:rPr lang="en-ID" b="0" i="0" dirty="0">
                <a:effectLst/>
                <a:latin typeface="Arial" panose="020B0604020202020204" pitchFamily="34" charset="0"/>
              </a:rPr>
              <a:t> yang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berubah</a:t>
            </a:r>
            <a:r>
              <a:rPr lang="en-ID" b="0" i="0" dirty="0">
                <a:effectLst/>
                <a:latin typeface="Arial" panose="020B0604020202020204" pitchFamily="34" charset="0"/>
              </a:rPr>
              <a:t> (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perubahan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dibisa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disebabkan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karena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adanya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penambahan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/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pengurangan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node)</a:t>
            </a:r>
          </a:p>
          <a:p>
            <a:pPr marL="228600" indent="-228600">
              <a:buAutoNum type="arabicPeriod"/>
            </a:pPr>
            <a:r>
              <a:rPr lang="en-ID" b="0" i="0" dirty="0">
                <a:effectLst/>
                <a:latin typeface="Arial" panose="020B0604020202020204" pitchFamily="34" charset="0"/>
              </a:rPr>
              <a:t>Dan yang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terakhir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effectLst/>
                <a:latin typeface="Arial" panose="020B0604020202020204" pitchFamily="34" charset="0"/>
              </a:rPr>
              <a:t> task management plane -&gt;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digunakn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pembagian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tugas</a:t>
            </a:r>
            <a:endParaRPr lang="en-ID" b="0" i="0" dirty="0">
              <a:effectLst/>
              <a:latin typeface="Arial" panose="020B0604020202020204" pitchFamily="34" charset="0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222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 system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</a:p>
          <a:p>
            <a:pPr marL="228600" indent="-228600"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menghemat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-&gt;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orang pada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bersamaan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pada system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2 </a:t>
            </a:r>
            <a:r>
              <a:rPr lang="en-US" dirty="0" err="1"/>
              <a:t>yaitu</a:t>
            </a:r>
            <a:r>
              <a:rPr lang="en-US" dirty="0"/>
              <a:t> user dan admin. User </a:t>
            </a:r>
            <a:r>
              <a:rPr lang="en-US" dirty="0" err="1"/>
              <a:t>adalah</a:t>
            </a:r>
            <a:r>
              <a:rPr lang="en-US" dirty="0"/>
              <a:t> orang yang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sedangkan</a:t>
            </a:r>
            <a:r>
              <a:rPr lang="en-US" dirty="0"/>
              <a:t> admin </a:t>
            </a:r>
            <a:r>
              <a:rPr lang="en-US" dirty="0" err="1"/>
              <a:t>adalah</a:t>
            </a:r>
            <a:r>
              <a:rPr lang="en-US" dirty="0"/>
              <a:t> orang yang </a:t>
            </a:r>
            <a:r>
              <a:rPr lang="en-US" dirty="0" err="1"/>
              <a:t>bertugas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mengawasi</a:t>
            </a:r>
            <a:r>
              <a:rPr lang="en-US" dirty="0"/>
              <a:t> dan </a:t>
            </a:r>
            <a:r>
              <a:rPr lang="en-US" dirty="0" err="1"/>
              <a:t>mengoperasikan</a:t>
            </a:r>
            <a:r>
              <a:rPr lang="en-US" dirty="0"/>
              <a:t> system</a:t>
            </a:r>
          </a:p>
          <a:p>
            <a:pPr marL="228600" indent="-228600"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3 </a:t>
            </a:r>
            <a:r>
              <a:rPr lang="en-US" dirty="0" err="1"/>
              <a:t>buah</a:t>
            </a:r>
            <a:r>
              <a:rPr lang="en-US" dirty="0"/>
              <a:t> program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marL="685800" lvl="1" indent="-228600"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pertama</a:t>
            </a:r>
            <a:r>
              <a:rPr lang="en-US" dirty="0"/>
              <a:t> pada sensor node,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sensing</a:t>
            </a:r>
          </a:p>
          <a:p>
            <a:pPr marL="685800" lvl="1" indent="-228600">
              <a:buAutoNum type="arabicPeriod"/>
            </a:pPr>
            <a:r>
              <a:rPr lang="en-US" dirty="0"/>
              <a:t>Program </a:t>
            </a:r>
            <a:r>
              <a:rPr lang="en-US" dirty="0" err="1"/>
              <a:t>kedua</a:t>
            </a:r>
            <a:r>
              <a:rPr lang="en-US" dirty="0"/>
              <a:t> pada base-station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sensing </a:t>
            </a:r>
            <a:r>
              <a:rPr lang="en-US" dirty="0" err="1"/>
              <a:t>dari</a:t>
            </a:r>
            <a:r>
              <a:rPr lang="en-US" dirty="0"/>
              <a:t> sensor node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  <a:p>
            <a:pPr marL="685800" lvl="1" indent="-228600">
              <a:buAutoNum type="arabicPeriod"/>
            </a:pPr>
            <a:r>
              <a:rPr lang="en-ID" dirty="0"/>
              <a:t>Program </a:t>
            </a:r>
            <a:r>
              <a:rPr lang="en-ID" dirty="0" err="1"/>
              <a:t>ketigas</a:t>
            </a:r>
            <a:r>
              <a:rPr lang="en-ID" dirty="0"/>
              <a:t> pada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menampilkan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pemantauan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3542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2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admin dan user.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admin : </a:t>
            </a:r>
          </a:p>
          <a:p>
            <a:pPr marL="228600" indent="-228600"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user</a:t>
            </a:r>
          </a:p>
          <a:p>
            <a:pPr marL="228600" indent="-228600"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update data user</a:t>
            </a:r>
          </a:p>
          <a:p>
            <a:pPr marL="228600" indent="-228600"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penghapusan</a:t>
            </a:r>
            <a:r>
              <a:rPr lang="en-US" dirty="0"/>
              <a:t> user</a:t>
            </a:r>
          </a:p>
          <a:p>
            <a:pPr marL="228600" indent="-228600"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get all data</a:t>
            </a:r>
          </a:p>
          <a:p>
            <a:pPr marL="228600" indent="-228600">
              <a:buAutoNum type="arabicPeriod"/>
            </a:pP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sensor </a:t>
            </a:r>
            <a:r>
              <a:rPr lang="en-US" dirty="0" err="1"/>
              <a:t>siap</a:t>
            </a:r>
            <a:r>
              <a:rPr lang="en-US" dirty="0"/>
              <a:t> sensing</a:t>
            </a:r>
          </a:p>
          <a:p>
            <a:pPr marL="228600" indent="-228600">
              <a:buAutoNum type="arabicPeriod"/>
            </a:pPr>
            <a:r>
              <a:rPr lang="en-US" dirty="0"/>
              <a:t>Dan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sense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Sedangakan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oleh user </a:t>
            </a:r>
            <a:r>
              <a:rPr lang="en-US" dirty="0" err="1"/>
              <a:t>adalah</a:t>
            </a:r>
            <a:r>
              <a:rPr lang="en-US" dirty="0"/>
              <a:t> : </a:t>
            </a:r>
          </a:p>
          <a:p>
            <a:pPr marL="228600" indent="-228600"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sign in </a:t>
            </a:r>
          </a:p>
          <a:p>
            <a:pPr marL="228600" indent="-228600">
              <a:buAutoNum type="arabicPeriod"/>
            </a:pP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sense</a:t>
            </a:r>
          </a:p>
          <a:p>
            <a:pPr marL="228600" indent="-228600">
              <a:buAutoNum type="arabicPeriod"/>
            </a:pPr>
            <a:r>
              <a:rPr lang="en-US" dirty="0" err="1"/>
              <a:t>Menampilkan</a:t>
            </a:r>
            <a:r>
              <a:rPr lang="en-US" dirty="0"/>
              <a:t> history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924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mengambarkan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dan system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use-case diagram</a:t>
            </a:r>
          </a:p>
          <a:p>
            <a:r>
              <a:rPr lang="en-US" dirty="0"/>
              <a:t>Admin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sign 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create, update, delete, dan get user. Get all data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sensing user.</a:t>
            </a:r>
          </a:p>
          <a:p>
            <a:r>
              <a:rPr lang="en-US" dirty="0"/>
              <a:t>Admin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start dan sense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sign in.</a:t>
            </a:r>
          </a:p>
          <a:p>
            <a:r>
              <a:rPr lang="en-US" dirty="0"/>
              <a:t>Start dan sense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pada base-station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diteruskan</a:t>
            </a:r>
            <a:r>
              <a:rPr lang="en-US" dirty="0"/>
              <a:t> pada sensor node. Jika admin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start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2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sensor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sensing dan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sinkronisasi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terhdap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sensor</a:t>
            </a:r>
          </a:p>
          <a:p>
            <a:r>
              <a:rPr lang="en-US" dirty="0"/>
              <a:t>Jika admin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sense </a:t>
            </a:r>
            <a:r>
              <a:rPr lang="en-US" dirty="0" err="1"/>
              <a:t>maka</a:t>
            </a:r>
            <a:r>
              <a:rPr lang="en-US" dirty="0"/>
              <a:t> system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sensing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sensing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Sedangkan</a:t>
            </a:r>
            <a:r>
              <a:rPr lang="en-US" dirty="0"/>
              <a:t> user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sensing yang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,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pendaftaran</a:t>
            </a:r>
            <a:r>
              <a:rPr lang="en-US" dirty="0"/>
              <a:t> pada admin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sign in.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2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sign in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Riwayat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yang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505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Sesuai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topik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pada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skripsi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saya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kerjakan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Kita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sering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menyebut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mendengar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kata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sehat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tapi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Kesehatan? Kesehatan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menurut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UU Kesehatan no.23, 1992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adalah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keadaan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sejahtera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badan,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pikiran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dan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jiwa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yang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memungkinkan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orang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hidup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produktif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secara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ekonomi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dan social. Kesehatan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sangat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penting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diperhatikan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karena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merupakan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dasar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meningkatkan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kualitas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kuantitas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hidup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manusia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Ada 4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cara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meningkatkan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kulitas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hidup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khususnya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dalam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bidang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Kesehatan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yaitu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peningkatan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(promotive),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pencegahan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preventif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),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penyembuhan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kuratif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), dan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pemulihan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rehabilitatif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).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pencegahan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salah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satu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yang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adalah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pemeriksaan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/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pemantauan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Kesehatan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secara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berkala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 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9087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system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system</a:t>
            </a:r>
          </a:p>
          <a:p>
            <a:pPr marL="228600" indent="-228600">
              <a:buAutoNum type="arabicPeriod"/>
            </a:pPr>
            <a:r>
              <a:rPr lang="en-US" dirty="0" err="1"/>
              <a:t>Pertama</a:t>
            </a:r>
            <a:r>
              <a:rPr lang="en-US" dirty="0"/>
              <a:t> orang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dating</a:t>
            </a:r>
          </a:p>
          <a:p>
            <a:pPr marL="228600" indent="-228600">
              <a:buAutoNum type="arabicPeriod"/>
            </a:pPr>
            <a:r>
              <a:rPr lang="en-US" dirty="0"/>
              <a:t>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bertanya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orang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pendaftaran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mendaftarkan</a:t>
            </a:r>
            <a:r>
              <a:rPr lang="en-US" dirty="0"/>
              <a:t> orang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memasangkan</a:t>
            </a:r>
            <a:r>
              <a:rPr lang="en-US" dirty="0"/>
              <a:t> sensor pada orang </a:t>
            </a:r>
            <a:r>
              <a:rPr lang="en-US" dirty="0" err="1"/>
              <a:t>tersebut</a:t>
            </a:r>
            <a:r>
              <a:rPr lang="en-US" dirty="0"/>
              <a:t>. </a:t>
            </a:r>
          </a:p>
          <a:p>
            <a:pPr marL="228600" indent="-228600">
              <a:buAutoNum type="arabicPeriod"/>
            </a:pPr>
            <a:r>
              <a:rPr lang="en-US" dirty="0"/>
              <a:t>Setelah </a:t>
            </a:r>
            <a:r>
              <a:rPr lang="en-US" dirty="0" err="1"/>
              <a:t>dipasangkan</a:t>
            </a:r>
            <a:r>
              <a:rPr lang="en-US" dirty="0"/>
              <a:t> 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start pada base-station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error </a:t>
            </a:r>
            <a:r>
              <a:rPr lang="en-US" dirty="0" err="1"/>
              <a:t>maka</a:t>
            </a:r>
            <a:r>
              <a:rPr lang="en-US" dirty="0"/>
              <a:t> admin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dan </a:t>
            </a:r>
            <a:r>
              <a:rPr lang="en-US" dirty="0" err="1"/>
              <a:t>memperbaiki</a:t>
            </a:r>
            <a:r>
              <a:rPr lang="en-US" dirty="0"/>
              <a:t> sensor node. Jika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error </a:t>
            </a:r>
            <a:r>
              <a:rPr lang="en-US" dirty="0" err="1"/>
              <a:t>maka</a:t>
            </a:r>
            <a:r>
              <a:rPr lang="en-US" dirty="0"/>
              <a:t> 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sense. </a:t>
            </a:r>
          </a:p>
          <a:p>
            <a:pPr marL="228600" indent="-228600">
              <a:buAutoNum type="arabicPeriod"/>
            </a:pPr>
            <a:r>
              <a:rPr lang="en-US" dirty="0"/>
              <a:t>Hasil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dikirimkan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BaseStation</a:t>
            </a:r>
            <a:r>
              <a:rPr lang="en-US" dirty="0"/>
              <a:t>. </a:t>
            </a:r>
            <a:r>
              <a:rPr lang="en-ID" dirty="0"/>
              <a:t>Dan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sampai</a:t>
            </a:r>
            <a:r>
              <a:rPr lang="en-ID" dirty="0"/>
              <a:t> pada </a:t>
            </a:r>
            <a:r>
              <a:rPr lang="en-ID" dirty="0" err="1"/>
              <a:t>BaseStation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diteruskan</a:t>
            </a:r>
            <a:r>
              <a:rPr lang="en-ID" dirty="0"/>
              <a:t> pada </a:t>
            </a:r>
            <a:r>
              <a:rPr lang="en-ID" dirty="0" err="1"/>
              <a:t>komputer</a:t>
            </a:r>
            <a:r>
              <a:rPr lang="en-ID" dirty="0"/>
              <a:t>.</a:t>
            </a:r>
          </a:p>
          <a:p>
            <a:pPr marL="228600" indent="-228600">
              <a:buAutoNum type="arabicPeriod"/>
            </a:pPr>
            <a:r>
              <a:rPr lang="en-ID" dirty="0"/>
              <a:t>Setelah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menerima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pemantauan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ditampilkan</a:t>
            </a:r>
            <a:r>
              <a:rPr lang="en-ID" dirty="0"/>
              <a:t> pada </a:t>
            </a:r>
            <a:r>
              <a:rPr lang="en-ID" dirty="0" err="1"/>
              <a:t>komputer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379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system yang </a:t>
            </a:r>
            <a:r>
              <a:rPr lang="en-US" dirty="0" err="1"/>
              <a:t>dijelaskan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lakukan</a:t>
            </a:r>
            <a:r>
              <a:rPr lang="en-US" dirty="0"/>
              <a:t> oleh </a:t>
            </a:r>
            <a:r>
              <a:rPr lang="en-US" dirty="0" err="1"/>
              <a:t>komputer</a:t>
            </a:r>
            <a:r>
              <a:rPr lang="en-US" dirty="0"/>
              <a:t>, base station dan node.</a:t>
            </a:r>
          </a:p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terjadi</a:t>
            </a:r>
            <a:endParaRPr lang="en-US" dirty="0"/>
          </a:p>
          <a:p>
            <a:r>
              <a:rPr lang="en-US" dirty="0"/>
              <a:t>Pc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basestation</a:t>
            </a:r>
            <a:r>
              <a:rPr lang="en-US" dirty="0"/>
              <a:t> dan </a:t>
            </a:r>
            <a:r>
              <a:rPr lang="en-US" dirty="0" err="1"/>
              <a:t>basestation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meneruskannya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node. </a:t>
            </a:r>
            <a:r>
              <a:rPr lang="en-US" dirty="0" err="1"/>
              <a:t>Pemberian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format </a:t>
            </a:r>
            <a:r>
              <a:rPr lang="en-US" dirty="0" err="1"/>
              <a:t>pesan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 dan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. Kode </a:t>
            </a:r>
            <a:r>
              <a:rPr lang="en-US" dirty="0" err="1"/>
              <a:t>pengenal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Q dan R. Q -&gt;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 R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. Nama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misalnya</a:t>
            </a:r>
            <a:r>
              <a:rPr lang="en-US" dirty="0"/>
              <a:t> start, sense dan history</a:t>
            </a:r>
          </a:p>
          <a:p>
            <a:endParaRPr lang="en-US" dirty="0"/>
          </a:p>
          <a:p>
            <a:r>
              <a:rPr lang="en-US" dirty="0"/>
              <a:t>Setelah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sensor node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/ </a:t>
            </a:r>
            <a:r>
              <a:rPr lang="en-US" dirty="0" err="1"/>
              <a:t>membalas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dan </a:t>
            </a:r>
            <a:r>
              <a:rPr lang="en-US" dirty="0" err="1"/>
              <a:t>mengirimkannya</a:t>
            </a:r>
            <a:r>
              <a:rPr lang="en-US" dirty="0"/>
              <a:t> pada </a:t>
            </a:r>
            <a:r>
              <a:rPr lang="en-US" dirty="0" err="1"/>
              <a:t>basestation</a:t>
            </a:r>
            <a:r>
              <a:rPr lang="en-US" dirty="0"/>
              <a:t> dan </a:t>
            </a:r>
            <a:r>
              <a:rPr lang="en-US" dirty="0" err="1"/>
              <a:t>basestation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meneruskan</a:t>
            </a:r>
            <a:r>
              <a:rPr lang="en-US" dirty="0"/>
              <a:t> </a:t>
            </a:r>
            <a:r>
              <a:rPr lang="en-US" dirty="0" err="1"/>
              <a:t>pesean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format </a:t>
            </a:r>
            <a:r>
              <a:rPr lang="en-US" dirty="0" err="1"/>
              <a:t>pesan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, sensor node ID , </a:t>
            </a:r>
            <a:r>
              <a:rPr lang="en-US" dirty="0" err="1"/>
              <a:t>nama</a:t>
            </a:r>
            <a:r>
              <a:rPr lang="en-US" dirty="0"/>
              <a:t> sensor dan </a:t>
            </a:r>
            <a:r>
              <a:rPr lang="en-US" dirty="0" err="1"/>
              <a:t>hasil</a:t>
            </a:r>
            <a:endParaRPr lang="en-US" dirty="0"/>
          </a:p>
          <a:p>
            <a:r>
              <a:rPr lang="en-US" dirty="0"/>
              <a:t>Sensor node id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mengindentifikasi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sensor node. Nama sensor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sensor </a:t>
            </a:r>
            <a:r>
              <a:rPr lang="en-US" dirty="0" err="1"/>
              <a:t>apa</a:t>
            </a:r>
            <a:r>
              <a:rPr lang="en-US" dirty="0"/>
              <a:t>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5229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Pembuatan</a:t>
            </a:r>
            <a:r>
              <a:rPr lang="en-US" dirty="0"/>
              <a:t> system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3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3 </a:t>
            </a:r>
            <a:r>
              <a:rPr lang="en-US" dirty="0" err="1"/>
              <a:t>buah</a:t>
            </a:r>
            <a:r>
              <a:rPr lang="en-US" dirty="0"/>
              <a:t> diagram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. Yang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pada </a:t>
            </a:r>
            <a:r>
              <a:rPr lang="en-US" dirty="0" err="1"/>
              <a:t>basestation</a:t>
            </a:r>
            <a:r>
              <a:rPr lang="en-US" dirty="0"/>
              <a:t>.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dan </a:t>
            </a:r>
            <a:r>
              <a:rPr lang="en-US" dirty="0" err="1"/>
              <a:t>meneruskan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. Pada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3 method </a:t>
            </a:r>
            <a:r>
              <a:rPr lang="en-US" dirty="0" err="1"/>
              <a:t>yaitu</a:t>
            </a:r>
            <a:r>
              <a:rPr lang="en-US" dirty="0"/>
              <a:t> method main, method receive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dan method send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meneruskan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3339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Yang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sensor node, pada package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2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sensor dan </a:t>
            </a:r>
            <a:r>
              <a:rPr lang="en-US" dirty="0" err="1"/>
              <a:t>kelas</a:t>
            </a:r>
            <a:r>
              <a:rPr lang="en-US" dirty="0"/>
              <a:t> sensor controller. Kelas sensor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menginisialisasi</a:t>
            </a:r>
            <a:r>
              <a:rPr lang="en-US" dirty="0"/>
              <a:t> sensor dan method sense pada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sensing</a:t>
            </a:r>
          </a:p>
          <a:p>
            <a:endParaRPr lang="en-US" dirty="0"/>
          </a:p>
          <a:p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sensor controller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main </a:t>
            </a:r>
            <a:r>
              <a:rPr lang="en-US" dirty="0" err="1"/>
              <a:t>dari</a:t>
            </a:r>
            <a:r>
              <a:rPr lang="en-US" dirty="0"/>
              <a:t> package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dan </a:t>
            </a:r>
            <a:r>
              <a:rPr lang="en-US" dirty="0" err="1"/>
              <a:t>mengirim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/ </a:t>
            </a:r>
            <a:r>
              <a:rPr lang="en-US" dirty="0" err="1"/>
              <a:t>hasil</a:t>
            </a:r>
            <a:r>
              <a:rPr lang="en-US" dirty="0"/>
              <a:t> sensing </a:t>
            </a:r>
            <a:r>
              <a:rPr lang="en-US" dirty="0" err="1"/>
              <a:t>ke</a:t>
            </a:r>
            <a:r>
              <a:rPr lang="en-US" dirty="0"/>
              <a:t> base station.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oBj</a:t>
            </a:r>
            <a:r>
              <a:rPr lang="en-US" dirty="0"/>
              <a:t> sensor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sensor. N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. Sense result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sensing. Method </a:t>
            </a:r>
            <a:r>
              <a:rPr lang="en-US" dirty="0" err="1"/>
              <a:t>createRes</a:t>
            </a:r>
            <a:r>
              <a:rPr lang="en-US" dirty="0"/>
              <a:t>()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dan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method send() </a:t>
            </a:r>
            <a:r>
              <a:rPr lang="en-US" dirty="0" err="1"/>
              <a:t>sementara</a:t>
            </a:r>
            <a:r>
              <a:rPr lang="en-US" dirty="0"/>
              <a:t> method receive()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pesan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8105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Yang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program pada </a:t>
            </a:r>
            <a:r>
              <a:rPr lang="en-US" dirty="0" err="1"/>
              <a:t>komputer</a:t>
            </a:r>
            <a:r>
              <a:rPr lang="en-US" dirty="0"/>
              <a:t>, pada package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3 folder </a:t>
            </a:r>
            <a:r>
              <a:rPr lang="en-US" dirty="0" err="1"/>
              <a:t>yaitu</a:t>
            </a:r>
            <a:r>
              <a:rPr lang="en-US" dirty="0"/>
              <a:t> view, controller dan model. Controller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penghubung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view dan model. </a:t>
            </a:r>
          </a:p>
          <a:p>
            <a:endParaRPr lang="en-US" dirty="0"/>
          </a:p>
          <a:p>
            <a:r>
              <a:rPr lang="en-US" dirty="0"/>
              <a:t>Pada folder view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3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Kelas home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user dan admin</a:t>
            </a:r>
          </a:p>
          <a:p>
            <a:pPr marL="228600" indent="-228600">
              <a:buAutoNum type="arabicPeriod"/>
            </a:pPr>
            <a:r>
              <a:rPr lang="en-US" dirty="0"/>
              <a:t>Kelas history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history user</a:t>
            </a:r>
          </a:p>
          <a:p>
            <a:pPr marL="228600" indent="-228600">
              <a:buAutoNum type="arabicPeriod"/>
            </a:pPr>
            <a:r>
              <a:rPr lang="en-US" dirty="0"/>
              <a:t>Serta </a:t>
            </a:r>
            <a:r>
              <a:rPr lang="en-US" dirty="0" err="1"/>
              <a:t>kelas</a:t>
            </a:r>
            <a:r>
              <a:rPr lang="en-US" dirty="0"/>
              <a:t> login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login form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Pada </a:t>
            </a:r>
            <a:r>
              <a:rPr lang="en-US" dirty="0" err="1"/>
              <a:t>folger</a:t>
            </a:r>
            <a:r>
              <a:rPr lang="en-US" dirty="0"/>
              <a:t> controller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1 base controller dan 3 child class yang </a:t>
            </a:r>
            <a:r>
              <a:rPr lang="en-US" dirty="0" err="1"/>
              <a:t>mengextend</a:t>
            </a:r>
            <a:r>
              <a:rPr lang="en-US" dirty="0"/>
              <a:t> </a:t>
            </a:r>
            <a:r>
              <a:rPr lang="en-US" dirty="0" err="1"/>
              <a:t>padanya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Basecontroller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controller </a:t>
            </a:r>
            <a:r>
              <a:rPr lang="en-US" dirty="0" err="1"/>
              <a:t>utama</a:t>
            </a:r>
            <a:r>
              <a:rPr lang="en-US" dirty="0"/>
              <a:t> pada folder</a:t>
            </a:r>
          </a:p>
          <a:p>
            <a:pPr marL="228600" indent="-228600">
              <a:buAutoNum type="arabicPeriod"/>
            </a:pPr>
            <a:r>
              <a:rPr lang="en-US" dirty="0" err="1"/>
              <a:t>Homecontroller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controller </a:t>
            </a:r>
            <a:r>
              <a:rPr lang="en-US" dirty="0" err="1"/>
              <a:t>dari</a:t>
            </a:r>
            <a:r>
              <a:rPr lang="en-US" dirty="0"/>
              <a:t> view home</a:t>
            </a:r>
          </a:p>
          <a:p>
            <a:pPr marL="228600" indent="-228600">
              <a:buAutoNum type="arabicPeriod"/>
            </a:pPr>
            <a:r>
              <a:rPr lang="en-US" dirty="0" err="1"/>
              <a:t>Historycontroller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controller </a:t>
            </a:r>
            <a:r>
              <a:rPr lang="en-US" dirty="0" err="1"/>
              <a:t>dari</a:t>
            </a:r>
            <a:r>
              <a:rPr lang="en-US" dirty="0"/>
              <a:t> view history</a:t>
            </a:r>
          </a:p>
          <a:p>
            <a:pPr marL="228600" indent="-228600">
              <a:buAutoNum type="arabicPeriod"/>
            </a:pPr>
            <a:r>
              <a:rPr lang="en-US" dirty="0"/>
              <a:t>Dan </a:t>
            </a:r>
            <a:r>
              <a:rPr lang="en-US" dirty="0" err="1"/>
              <a:t>logincontroller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controller </a:t>
            </a:r>
            <a:r>
              <a:rPr lang="en-US" dirty="0" err="1"/>
              <a:t>dari</a:t>
            </a:r>
            <a:r>
              <a:rPr lang="en-US" dirty="0"/>
              <a:t> view login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Yang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folder model, </a:t>
            </a:r>
            <a:r>
              <a:rPr lang="en-US" dirty="0" err="1"/>
              <a:t>dimana</a:t>
            </a:r>
            <a:r>
              <a:rPr lang="en-US" dirty="0"/>
              <a:t> pada folder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1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Kelas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database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894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dan </a:t>
            </a:r>
            <a:r>
              <a:rPr lang="en-US" dirty="0" err="1"/>
              <a:t>memproses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Kesehatan </a:t>
            </a:r>
            <a:r>
              <a:rPr lang="en-US" dirty="0" err="1"/>
              <a:t>pengguna</a:t>
            </a:r>
            <a:r>
              <a:rPr lang="en-US" dirty="0"/>
              <a:t>,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database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data.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ER diagram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database. </a:t>
            </a:r>
          </a:p>
          <a:p>
            <a:endParaRPr lang="en-US" dirty="0"/>
          </a:p>
          <a:p>
            <a:r>
              <a:rPr lang="en-US" dirty="0" err="1"/>
              <a:t>Terdapat</a:t>
            </a:r>
            <a:r>
              <a:rPr lang="en-US" dirty="0"/>
              <a:t> 3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 </a:t>
            </a:r>
          </a:p>
          <a:p>
            <a:pPr marL="228600" indent="-228600">
              <a:buAutoNum type="arabicPeriod"/>
            </a:pPr>
            <a:r>
              <a:rPr lang="en-US" dirty="0" err="1"/>
              <a:t>Pengguna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Pengukuran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Dan sensor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juga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lain. </a:t>
            </a:r>
          </a:p>
          <a:p>
            <a:pPr marL="0" indent="0">
              <a:buNone/>
            </a:pP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atara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dan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one to many yang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2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dan sensor </a:t>
            </a:r>
            <a:r>
              <a:rPr lang="en-US" dirty="0" err="1"/>
              <a:t>adalah</a:t>
            </a:r>
            <a:r>
              <a:rPr lang="en-US" dirty="0"/>
              <a:t> many to one yang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sensor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id-&gt;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primary key</a:t>
            </a:r>
          </a:p>
          <a:p>
            <a:pPr marL="228600" indent="-228600">
              <a:buAutoNum type="arabicPeriod"/>
            </a:pPr>
            <a:r>
              <a:rPr lang="en-US" dirty="0"/>
              <a:t>Nama -&gt;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lahir</a:t>
            </a:r>
            <a:r>
              <a:rPr lang="en-US" dirty="0"/>
              <a:t>-&gt;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lahir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Email -&gt;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email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Pasword</a:t>
            </a:r>
            <a:r>
              <a:rPr lang="en-US" dirty="0"/>
              <a:t> -&gt;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password </a:t>
            </a:r>
            <a:r>
              <a:rPr lang="en-US" dirty="0" err="1"/>
              <a:t>penggguna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Gender -&gt;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gender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Serta role -&gt; yang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penggua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admin </a:t>
            </a:r>
            <a:r>
              <a:rPr lang="en-US" dirty="0" err="1"/>
              <a:t>atau</a:t>
            </a:r>
            <a:r>
              <a:rPr lang="en-US" dirty="0"/>
              <a:t> user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idP</a:t>
            </a:r>
            <a:r>
              <a:rPr lang="en-US" dirty="0"/>
              <a:t>-&gt;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primary key</a:t>
            </a:r>
          </a:p>
          <a:p>
            <a:pPr marL="228600" indent="-228600">
              <a:buAutoNum type="arabicPeriod"/>
            </a:pPr>
            <a:r>
              <a:rPr lang="en-US" dirty="0"/>
              <a:t>Hasil-&gt;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pengukuran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Waktu -&gt;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pengukuran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Entitas</a:t>
            </a:r>
            <a:r>
              <a:rPr lang="en-US" dirty="0"/>
              <a:t> sensor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1, </a:t>
            </a:r>
            <a:r>
              <a:rPr lang="en-US" dirty="0" err="1"/>
              <a:t>idS</a:t>
            </a:r>
            <a:r>
              <a:rPr lang="en-US" dirty="0"/>
              <a:t> -&gt;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primary key</a:t>
            </a:r>
          </a:p>
          <a:p>
            <a:pPr marL="0" indent="0">
              <a:buNone/>
            </a:pPr>
            <a:r>
              <a:rPr lang="en-US" dirty="0"/>
              <a:t>Nama sensor -&gt;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/</a:t>
            </a:r>
            <a:r>
              <a:rPr lang="en-US" dirty="0" err="1"/>
              <a:t>nama</a:t>
            </a:r>
            <a:r>
              <a:rPr lang="en-US" dirty="0"/>
              <a:t> sensor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764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818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beberapa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masalah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yang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melatarbelakangi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saya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penelitian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yaitu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semua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rumah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sakit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mempunyai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fasilitas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pemantauan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Kesehatan dan juga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banyak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masyarakat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tinggal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jauh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rumah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sakit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memiliki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fasilitas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tersebut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sebelum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pemantauan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Kesehatan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dirumah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sakit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orang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admistrasi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menunggu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mendapatkan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hasil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pemantauan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Kesehatan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tersebut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jadi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waktu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dibutuhkan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relative lama, dan yang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terakhir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adalah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terdapat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orang yang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membutuhkan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pemantauan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Kesehatan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secara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berkala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Ketiga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masalah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tersebut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mendorong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saya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melakukan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penelitian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skrips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804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bahas</a:t>
            </a:r>
            <a:r>
              <a:rPr lang="en-US" dirty="0"/>
              <a:t> pada </a:t>
            </a:r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 err="1"/>
              <a:t>Pemantauan</a:t>
            </a:r>
            <a:r>
              <a:rPr lang="en-US" dirty="0"/>
              <a:t> Kesehatan</a:t>
            </a:r>
          </a:p>
          <a:p>
            <a:pPr marL="228600" indent="-228600">
              <a:buAutoNum type="arabicPeriod"/>
            </a:pPr>
            <a:r>
              <a:rPr lang="en-US" dirty="0"/>
              <a:t>Sensor</a:t>
            </a:r>
          </a:p>
          <a:p>
            <a:pPr marL="228600" indent="-228600">
              <a:buAutoNum type="arabicPeriod"/>
            </a:pPr>
            <a:r>
              <a:rPr lang="en-US" dirty="0"/>
              <a:t>Arduino</a:t>
            </a:r>
          </a:p>
          <a:p>
            <a:pPr marL="228600" indent="-228600">
              <a:buAutoNum type="arabicPeriod"/>
            </a:pPr>
            <a:r>
              <a:rPr lang="en-US" dirty="0"/>
              <a:t>WSN</a:t>
            </a:r>
          </a:p>
          <a:p>
            <a:pPr marL="228600" indent="-228600">
              <a:buAutoNum type="arabicPeriod"/>
            </a:pP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dibangun</a:t>
            </a:r>
            <a:endParaRPr lang="en-US" dirty="0"/>
          </a:p>
          <a:p>
            <a:pPr marL="228600" indent="-228600">
              <a:buAutoNum type="arabicPeriod"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507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Pada </a:t>
            </a:r>
            <a:r>
              <a:rPr lang="en-US" dirty="0" err="1"/>
              <a:t>pemantauan</a:t>
            </a:r>
            <a:r>
              <a:rPr lang="en-US" dirty="0"/>
              <a:t> Kesehatan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dipantau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seberapa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detak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,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saturasi</a:t>
            </a:r>
            <a:r>
              <a:rPr lang="en-US" dirty="0"/>
              <a:t> </a:t>
            </a:r>
            <a:r>
              <a:rPr lang="en-US" dirty="0" err="1"/>
              <a:t>oksigen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,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darah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, dan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3549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pada table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r>
              <a:rPr lang="en-US" dirty="0" err="1"/>
              <a:t>Setiap</a:t>
            </a:r>
            <a:r>
              <a:rPr lang="en-US" dirty="0"/>
              <a:t> parameter Kesehatan yang </a:t>
            </a:r>
            <a:r>
              <a:rPr lang="en-US" dirty="0" err="1"/>
              <a:t>diukur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normal yang </a:t>
            </a:r>
            <a:r>
              <a:rPr lang="en-US" dirty="0" err="1"/>
              <a:t>berbeda</a:t>
            </a:r>
            <a:r>
              <a:rPr lang="en-US" dirty="0"/>
              <a:t> yang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pengecekan</a:t>
            </a:r>
            <a:r>
              <a:rPr lang="en-US" dirty="0"/>
              <a:t> yang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normal </a:t>
            </a:r>
            <a:r>
              <a:rPr lang="en-US" dirty="0" err="1"/>
              <a:t>maka</a:t>
            </a:r>
            <a:r>
              <a:rPr lang="en-US" dirty="0"/>
              <a:t> orang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konsultasi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dokter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medis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596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Kesehatan,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sensor, sensor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yang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oleh observer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pengukur</a:t>
            </a:r>
            <a:r>
              <a:rPr lang="en-US" dirty="0"/>
              <a:t> B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erdasarkan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fungsi</a:t>
            </a:r>
            <a:r>
              <a:rPr lang="en-ID" b="0" i="0" dirty="0"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penggunaannya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dapat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dibagi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menjadi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beberapa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jenis</a:t>
            </a:r>
            <a:r>
              <a:rPr lang="en-ID" b="0" i="0" dirty="0">
                <a:effectLst/>
                <a:latin typeface="Arial" panose="020B0604020202020204" pitchFamily="34" charset="0"/>
              </a:rPr>
              <a:t>.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Jenis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yang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dalam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penelitian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adalah</a:t>
            </a:r>
            <a:r>
              <a:rPr lang="en-ID" b="0" i="0" dirty="0">
                <a:effectLst/>
                <a:latin typeface="Arial" panose="020B0604020202020204" pitchFamily="34" charset="0"/>
              </a:rPr>
              <a:t> biosensor.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52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>
                <a:effectLst/>
                <a:latin typeface="Arial" panose="020B0604020202020204" pitchFamily="34" charset="0"/>
              </a:rPr>
              <a:t>Setelah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berbagai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pertimbangan</a:t>
            </a:r>
            <a:r>
              <a:rPr lang="en-ID" b="0" i="0" dirty="0">
                <a:effectLst/>
                <a:latin typeface="Arial" panose="020B0604020202020204" pitchFamily="34" charset="0"/>
              </a:rPr>
              <a:t>, pada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penelitian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dilakukan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pemantauan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kesehatan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khususnya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kesehatan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jantung</a:t>
            </a:r>
            <a:r>
              <a:rPr lang="en-ID" b="0" i="0" dirty="0"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paru-paru</a:t>
            </a:r>
            <a:r>
              <a:rPr lang="en-ID" b="0" i="0" dirty="0">
                <a:effectLst/>
                <a:latin typeface="Arial" panose="020B0604020202020204" pitchFamily="34" charset="0"/>
              </a:rPr>
              <a:t>.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melakukan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pemantauan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tersebut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ada</a:t>
            </a:r>
            <a:r>
              <a:rPr lang="en-ID" b="0" i="0" dirty="0">
                <a:effectLst/>
                <a:latin typeface="Arial" panose="020B0604020202020204" pitchFamily="34" charset="0"/>
              </a:rPr>
              <a:t> 3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buah</a:t>
            </a:r>
            <a:r>
              <a:rPr lang="en-ID" b="0" i="0" dirty="0">
                <a:effectLst/>
                <a:latin typeface="Arial" panose="020B0604020202020204" pitchFamily="34" charset="0"/>
              </a:rPr>
              <a:t> sensor yang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pada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penelitian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ini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yaitu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</a:p>
          <a:p>
            <a:pPr marL="228600" indent="-228600">
              <a:buAutoNum type="arabicPeriod"/>
            </a:pPr>
            <a:r>
              <a:rPr lang="en-ID" b="0" i="0" dirty="0">
                <a:effectLst/>
                <a:latin typeface="Arial" panose="020B0604020202020204" pitchFamily="34" charset="0"/>
              </a:rPr>
              <a:t>sp02 sensor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modul</a:t>
            </a:r>
            <a:r>
              <a:rPr lang="en-ID" b="0" i="0" dirty="0">
                <a:effectLst/>
                <a:latin typeface="Arial" panose="020B0604020202020204" pitchFamily="34" charset="0"/>
              </a:rPr>
              <a:t> MAX30100 yang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mengukur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detak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jantung</a:t>
            </a:r>
            <a:r>
              <a:rPr lang="en-ID" b="0" i="0" dirty="0">
                <a:effectLst/>
                <a:latin typeface="Arial" panose="020B0604020202020204" pitchFamily="34" charset="0"/>
              </a:rPr>
              <a:t> dan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saturasi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oksigen</a:t>
            </a:r>
            <a:endParaRPr lang="en-ID" b="0" i="0" dirty="0"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ID" b="0" i="0" dirty="0">
                <a:effectLst/>
                <a:latin typeface="Arial" panose="020B0604020202020204" pitchFamily="34" charset="0"/>
              </a:rPr>
              <a:t>Pulse sensor yang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mengukur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detak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jantung</a:t>
            </a:r>
            <a:endParaRPr lang="en-ID" b="0" i="0" dirty="0"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ID" b="0" i="0" dirty="0">
                <a:effectLst/>
                <a:latin typeface="Arial" panose="020B0604020202020204" pitchFamily="34" charset="0"/>
              </a:rPr>
              <a:t>Serta sensor temperature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dengan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modul</a:t>
            </a:r>
            <a:r>
              <a:rPr lang="en-ID" b="0" i="0" dirty="0">
                <a:effectLst/>
                <a:latin typeface="Arial" panose="020B0604020202020204" pitchFamily="34" charset="0"/>
              </a:rPr>
              <a:t> MLX90164 yang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digunakan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mengukur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suhu</a:t>
            </a:r>
            <a:r>
              <a:rPr lang="en-ID" b="0" i="0" dirty="0"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effectLst/>
                <a:latin typeface="Arial" panose="020B0604020202020204" pitchFamily="34" charset="0"/>
              </a:rPr>
              <a:t>tubuh</a:t>
            </a:r>
            <a:r>
              <a:rPr lang="en-ID" b="0" i="0" dirty="0">
                <a:effectLst/>
                <a:latin typeface="Arial" panose="020B0604020202020204" pitchFamily="34" charset="0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8503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Semua</a:t>
            </a:r>
            <a:r>
              <a:rPr lang="en-US" dirty="0"/>
              <a:t> senor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Arduino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, Arduino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open-source platform. Arduino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sensor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. Arduino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board </a:t>
            </a:r>
            <a:r>
              <a:rPr lang="en-US" dirty="0" err="1"/>
              <a:t>seperti</a:t>
            </a:r>
            <a:r>
              <a:rPr lang="en-US" dirty="0"/>
              <a:t> Uno, nano, mega, </a:t>
            </a:r>
            <a:r>
              <a:rPr lang="en-US" dirty="0" err="1"/>
              <a:t>dll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board Arduino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pertimbangan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182A6-97F9-4E58-90DD-796179F4979F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159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4902982" y="5704465"/>
            <a:ext cx="7307772" cy="577328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0" y="1454333"/>
            <a:ext cx="7157200" cy="3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926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7596285" y="3514025"/>
            <a:ext cx="11856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3899768"/>
            <a:ext cx="8785449" cy="2703024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618033" y="3828197"/>
            <a:ext cx="5459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618033" y="5300599"/>
            <a:ext cx="545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chemeClr val="accent5"/>
              </a:buClr>
              <a:buSzPts val="2000"/>
              <a:buNone/>
              <a:defRPr sz="2667">
                <a:solidFill>
                  <a:schemeClr val="accent5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7C0D72E-0548-42B3-8BB4-752008E8CC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968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1106367" y="1602667"/>
            <a:ext cx="6787600" cy="3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4000" i="1">
                <a:solidFill>
                  <a:srgbClr val="FFFFFF"/>
                </a:solidFill>
              </a:defRPr>
            </a:lvl1pPr>
            <a:lvl2pPr marL="1219170" lvl="1" indent="-558786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2pPr>
            <a:lvl3pPr marL="1828754" lvl="2" indent="-558786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3pPr>
            <a:lvl4pPr marL="2438339" lvl="3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4pPr>
            <a:lvl5pPr marL="3047924" lvl="4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5pPr>
            <a:lvl6pPr marL="3657509" lvl="5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6pPr>
            <a:lvl7pPr marL="4267093" lvl="6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7pPr>
            <a:lvl8pPr marL="4876678" lvl="7" indent="-558786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8pPr>
            <a:lvl9pPr marL="5486263" lvl="8" indent="-558786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4000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Google Shape;59;p4"/>
          <p:cNvSpPr txBox="1"/>
          <p:nvPr/>
        </p:nvSpPr>
        <p:spPr>
          <a:xfrm>
            <a:off x="382133" y="1352767"/>
            <a:ext cx="902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</a:rPr>
              <a:t>“</a:t>
            </a:r>
            <a:endParaRPr sz="96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17C0D72E-0548-42B3-8BB4-752008E8CC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47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323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2pPr>
            <a:lvl3pPr marL="1828754" lvl="2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3pPr>
            <a:lvl4pPr marL="2438339" lvl="3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4pPr>
            <a:lvl5pPr marL="3047924" lvl="4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5pPr>
            <a:lvl6pPr marL="3657509" lvl="5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6pPr>
            <a:lvl7pPr marL="4267093" lvl="6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7pPr>
            <a:lvl8pPr marL="4876678" lvl="7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8pPr>
            <a:lvl9pPr marL="5486263" lvl="8" indent="-507987">
              <a:spcBef>
                <a:spcPts val="1333"/>
              </a:spcBef>
              <a:spcAft>
                <a:spcPts val="1333"/>
              </a:spcAft>
              <a:buSzPts val="2400"/>
              <a:buChar char="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7C0D72E-0548-42B3-8BB4-752008E8CC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624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1085700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5861497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7C0D72E-0548-42B3-8BB4-752008E8CC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23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1160600" y="2060101"/>
            <a:ext cx="29972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▻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4311516" y="2060101"/>
            <a:ext cx="29972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▻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7387533" y="2060101"/>
            <a:ext cx="2997200" cy="3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2pPr>
            <a:lvl3pPr marL="1828754" lvl="2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3pPr>
            <a:lvl4pPr marL="2438339" lvl="3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4pPr>
            <a:lvl5pPr marL="3047924" lvl="4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5pPr>
            <a:lvl6pPr marL="3657509" lvl="5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6pPr>
            <a:lvl7pPr marL="4267093" lvl="6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7pPr>
            <a:lvl8pPr marL="4876678" lvl="7" indent="-457189" rtl="0">
              <a:spcBef>
                <a:spcPts val="1333"/>
              </a:spcBef>
              <a:spcAft>
                <a:spcPts val="0"/>
              </a:spcAft>
              <a:buSzPts val="1800"/>
              <a:buChar char="▻"/>
              <a:defRPr sz="2400"/>
            </a:lvl8pPr>
            <a:lvl9pPr marL="5486263" lvl="8" indent="-457189" rtl="0">
              <a:spcBef>
                <a:spcPts val="1333"/>
              </a:spcBef>
              <a:spcAft>
                <a:spcPts val="1333"/>
              </a:spcAft>
              <a:buSzPts val="1800"/>
              <a:buChar char="▻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7C0D72E-0548-42B3-8BB4-752008E8CC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444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11" y="-2"/>
            <a:ext cx="2937107" cy="894393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7C0D72E-0548-42B3-8BB4-752008E8CC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613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17C0D72E-0548-42B3-8BB4-752008E8CCF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1731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9" r:id="rId7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comments" Target="../comments/commen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6.jpe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15.jpeg"/><Relationship Id="rId5" Type="http://schemas.openxmlformats.org/officeDocument/2006/relationships/diagramData" Target="../diagrams/data1.xml"/><Relationship Id="rId15" Type="http://schemas.openxmlformats.org/officeDocument/2006/relationships/image" Target="../media/image1.png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14.xml"/><Relationship Id="rId9" Type="http://schemas.microsoft.com/office/2007/relationships/diagramDrawing" Target="../diagrams/drawing1.xml"/><Relationship Id="rId1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audio" Target="../media/media3.m4a"/><Relationship Id="rId7" Type="http://schemas.openxmlformats.org/officeDocument/2006/relationships/image" Target="../media/image3.jpe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ik.com/free-vector/doctor-nurse-giving-medical-care-patient-bed-isolated-flat-illustration_11235351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comments" Target="../comments/commen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1C98-88E8-44CF-8F2F-7901EFEAF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err="1"/>
              <a:t>Pengembangan</a:t>
            </a:r>
            <a:r>
              <a:rPr lang="en-US" sz="4800" dirty="0"/>
              <a:t> </a:t>
            </a:r>
            <a:r>
              <a:rPr lang="en-US" sz="4800" dirty="0" err="1"/>
              <a:t>Aplikasi</a:t>
            </a:r>
            <a:r>
              <a:rPr lang="en-US" sz="4800" dirty="0"/>
              <a:t> </a:t>
            </a:r>
            <a:r>
              <a:rPr lang="en-US" sz="4800" dirty="0" err="1"/>
              <a:t>Pemantauan</a:t>
            </a:r>
            <a:r>
              <a:rPr lang="en-US" sz="4800" dirty="0"/>
              <a:t> Kesehatan </a:t>
            </a:r>
            <a:r>
              <a:rPr lang="en-US" sz="4800" dirty="0" err="1"/>
              <a:t>Menggunakan</a:t>
            </a:r>
            <a:r>
              <a:rPr lang="en-US" sz="4800" dirty="0"/>
              <a:t> WSN </a:t>
            </a:r>
            <a:r>
              <a:rPr lang="en-US" sz="4800" dirty="0" err="1"/>
              <a:t>Berbasis</a:t>
            </a:r>
            <a:r>
              <a:rPr lang="en-US" sz="4800" dirty="0"/>
              <a:t> Arduino</a:t>
            </a:r>
            <a:endParaRPr lang="en-ID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5D4C60-3F1B-4661-AC1A-4C8D48AFF0AA}"/>
              </a:ext>
            </a:extLst>
          </p:cNvPr>
          <p:cNvSpPr txBox="1"/>
          <p:nvPr/>
        </p:nvSpPr>
        <p:spPr>
          <a:xfrm>
            <a:off x="7267074" y="5694947"/>
            <a:ext cx="448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Cristine </a:t>
            </a:r>
            <a:r>
              <a:rPr lang="en-US" sz="2400" b="1" dirty="0" err="1">
                <a:solidFill>
                  <a:schemeClr val="bg1"/>
                </a:solidFill>
              </a:rPr>
              <a:t>Artanty</a:t>
            </a:r>
            <a:r>
              <a:rPr lang="en-US" sz="2400" b="1" dirty="0">
                <a:solidFill>
                  <a:schemeClr val="bg1"/>
                </a:solidFill>
              </a:rPr>
              <a:t> - 2017730050</a:t>
            </a: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074DA39-CEC3-45C1-8C5B-17558AD9B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13026"/>
      </p:ext>
    </p:extLst>
  </p:cSld>
  <p:clrMapOvr>
    <a:masterClrMapping/>
  </p:clrMapOvr>
  <p:transition advTm="172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C429DFB-9EA2-4E8B-9202-9108BC30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1" y="2053389"/>
            <a:ext cx="2794586" cy="279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450615D-FA44-4462-9046-31EFC174D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15" y="3224074"/>
            <a:ext cx="2058595" cy="20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F41C106-73B6-4821-9414-B8F1BD28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486" y="1562414"/>
            <a:ext cx="2351296" cy="235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E97B1A2-EC5F-4CBA-98FD-55CBE78BC2C4}"/>
              </a:ext>
            </a:extLst>
          </p:cNvPr>
          <p:cNvSpPr/>
          <p:nvPr/>
        </p:nvSpPr>
        <p:spPr>
          <a:xfrm>
            <a:off x="269609" y="1799975"/>
            <a:ext cx="3272589" cy="3048000"/>
          </a:xfrm>
          <a:custGeom>
            <a:avLst/>
            <a:gdLst>
              <a:gd name="connsiteX0" fmla="*/ 0 w 3272589"/>
              <a:gd name="connsiteY0" fmla="*/ 1524000 h 3048000"/>
              <a:gd name="connsiteX1" fmla="*/ 1636295 w 3272589"/>
              <a:gd name="connsiteY1" fmla="*/ 0 h 3048000"/>
              <a:gd name="connsiteX2" fmla="*/ 3272590 w 3272589"/>
              <a:gd name="connsiteY2" fmla="*/ 1524000 h 3048000"/>
              <a:gd name="connsiteX3" fmla="*/ 1636295 w 3272589"/>
              <a:gd name="connsiteY3" fmla="*/ 3048000 h 3048000"/>
              <a:gd name="connsiteX4" fmla="*/ 0 w 3272589"/>
              <a:gd name="connsiteY4" fmla="*/ 1524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2589" h="3048000" extrusionOk="0">
                <a:moveTo>
                  <a:pt x="0" y="1524000"/>
                </a:moveTo>
                <a:cubicBezTo>
                  <a:pt x="-8054" y="740156"/>
                  <a:pt x="867992" y="128962"/>
                  <a:pt x="1636295" y="0"/>
                </a:cubicBezTo>
                <a:cubicBezTo>
                  <a:pt x="2555429" y="-30566"/>
                  <a:pt x="3164095" y="904676"/>
                  <a:pt x="3272590" y="1524000"/>
                </a:cubicBezTo>
                <a:cubicBezTo>
                  <a:pt x="3347324" y="2521275"/>
                  <a:pt x="2540572" y="3087423"/>
                  <a:pt x="1636295" y="3048000"/>
                </a:cubicBezTo>
                <a:cubicBezTo>
                  <a:pt x="517130" y="3000893"/>
                  <a:pt x="-50490" y="2326932"/>
                  <a:pt x="0" y="152400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37392774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0B2BF7-72A3-4CDC-AD21-72C6AC67E83C}"/>
              </a:ext>
            </a:extLst>
          </p:cNvPr>
          <p:cNvSpPr/>
          <p:nvPr/>
        </p:nvSpPr>
        <p:spPr>
          <a:xfrm>
            <a:off x="4125014" y="2722020"/>
            <a:ext cx="3433010" cy="3048000"/>
          </a:xfrm>
          <a:custGeom>
            <a:avLst/>
            <a:gdLst>
              <a:gd name="connsiteX0" fmla="*/ 0 w 3433010"/>
              <a:gd name="connsiteY0" fmla="*/ 1524000 h 3048000"/>
              <a:gd name="connsiteX1" fmla="*/ 1716505 w 3433010"/>
              <a:gd name="connsiteY1" fmla="*/ 0 h 3048000"/>
              <a:gd name="connsiteX2" fmla="*/ 3433010 w 3433010"/>
              <a:gd name="connsiteY2" fmla="*/ 1524000 h 3048000"/>
              <a:gd name="connsiteX3" fmla="*/ 1716505 w 3433010"/>
              <a:gd name="connsiteY3" fmla="*/ 3048000 h 3048000"/>
              <a:gd name="connsiteX4" fmla="*/ 0 w 3433010"/>
              <a:gd name="connsiteY4" fmla="*/ 1524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3010" h="3048000" extrusionOk="0">
                <a:moveTo>
                  <a:pt x="0" y="1524000"/>
                </a:moveTo>
                <a:cubicBezTo>
                  <a:pt x="11392" y="642285"/>
                  <a:pt x="740725" y="102642"/>
                  <a:pt x="1716505" y="0"/>
                </a:cubicBezTo>
                <a:cubicBezTo>
                  <a:pt x="2660664" y="109323"/>
                  <a:pt x="3375209" y="697314"/>
                  <a:pt x="3433010" y="1524000"/>
                </a:cubicBezTo>
                <a:cubicBezTo>
                  <a:pt x="3610901" y="2375334"/>
                  <a:pt x="2774352" y="3084939"/>
                  <a:pt x="1716505" y="3048000"/>
                </a:cubicBezTo>
                <a:cubicBezTo>
                  <a:pt x="661714" y="3169117"/>
                  <a:pt x="6585" y="2331457"/>
                  <a:pt x="0" y="152400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48422564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9E87AA-9BB4-4F60-9F24-5AD2C8F08226}"/>
              </a:ext>
            </a:extLst>
          </p:cNvPr>
          <p:cNvSpPr/>
          <p:nvPr/>
        </p:nvSpPr>
        <p:spPr>
          <a:xfrm>
            <a:off x="8140840" y="1262750"/>
            <a:ext cx="3272589" cy="3256548"/>
          </a:xfrm>
          <a:custGeom>
            <a:avLst/>
            <a:gdLst>
              <a:gd name="connsiteX0" fmla="*/ 0 w 3272589"/>
              <a:gd name="connsiteY0" fmla="*/ 1628274 h 3256548"/>
              <a:gd name="connsiteX1" fmla="*/ 1636295 w 3272589"/>
              <a:gd name="connsiteY1" fmla="*/ 0 h 3256548"/>
              <a:gd name="connsiteX2" fmla="*/ 3272590 w 3272589"/>
              <a:gd name="connsiteY2" fmla="*/ 1628274 h 3256548"/>
              <a:gd name="connsiteX3" fmla="*/ 1636295 w 3272589"/>
              <a:gd name="connsiteY3" fmla="*/ 3256548 h 3256548"/>
              <a:gd name="connsiteX4" fmla="*/ 0 w 3272589"/>
              <a:gd name="connsiteY4" fmla="*/ 1628274 h 325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2589" h="3256548" extrusionOk="0">
                <a:moveTo>
                  <a:pt x="0" y="1628274"/>
                </a:moveTo>
                <a:cubicBezTo>
                  <a:pt x="-98228" y="733205"/>
                  <a:pt x="885746" y="150574"/>
                  <a:pt x="1636295" y="0"/>
                </a:cubicBezTo>
                <a:cubicBezTo>
                  <a:pt x="2634516" y="193990"/>
                  <a:pt x="3275132" y="806585"/>
                  <a:pt x="3272590" y="1628274"/>
                </a:cubicBezTo>
                <a:cubicBezTo>
                  <a:pt x="3211573" y="2435489"/>
                  <a:pt x="2653541" y="3393832"/>
                  <a:pt x="1636295" y="3256548"/>
                </a:cubicBezTo>
                <a:cubicBezTo>
                  <a:pt x="774529" y="3100566"/>
                  <a:pt x="86498" y="2688815"/>
                  <a:pt x="0" y="1628274"/>
                </a:cubicBezTo>
                <a:close/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A6865-161D-467A-9F49-811CA92D93EF}"/>
              </a:ext>
            </a:extLst>
          </p:cNvPr>
          <p:cNvSpPr txBox="1"/>
          <p:nvPr/>
        </p:nvSpPr>
        <p:spPr>
          <a:xfrm>
            <a:off x="802641" y="5101389"/>
            <a:ext cx="2276585" cy="307777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SP02 Sensor : MAX30100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D166A-CC36-435F-B3BC-A4A486D78AB5}"/>
              </a:ext>
            </a:extLst>
          </p:cNvPr>
          <p:cNvSpPr txBox="1"/>
          <p:nvPr/>
        </p:nvSpPr>
        <p:spPr>
          <a:xfrm>
            <a:off x="5216187" y="5933527"/>
            <a:ext cx="1250663" cy="307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Pulse Sensor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9E2CD-E964-4281-91CD-AB8E0418BE43}"/>
              </a:ext>
            </a:extLst>
          </p:cNvPr>
          <p:cNvSpPr txBox="1"/>
          <p:nvPr/>
        </p:nvSpPr>
        <p:spPr>
          <a:xfrm>
            <a:off x="8673576" y="4665073"/>
            <a:ext cx="2739853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Sensor </a:t>
            </a:r>
            <a:r>
              <a:rPr lang="en-US" dirty="0" err="1">
                <a:solidFill>
                  <a:schemeClr val="bg1"/>
                </a:solidFill>
              </a:rPr>
              <a:t>Temperatur</a:t>
            </a:r>
            <a:r>
              <a:rPr lang="en-US" dirty="0">
                <a:solidFill>
                  <a:schemeClr val="bg1"/>
                </a:solidFill>
              </a:rPr>
              <a:t> : MLX90614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99B79F-385A-4AB5-B2EC-EB0EE193F9C4}"/>
              </a:ext>
            </a:extLst>
          </p:cNvPr>
          <p:cNvSpPr/>
          <p:nvPr/>
        </p:nvSpPr>
        <p:spPr>
          <a:xfrm>
            <a:off x="482125" y="896087"/>
            <a:ext cx="70567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"/>
              </a:rPr>
              <a:t>Sensor Yang Akan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"/>
              </a:rPr>
              <a:t>Digunakan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Condensed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D6B61FB-5E66-482D-8F29-556750D91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55423"/>
      </p:ext>
    </p:extLst>
  </p:cSld>
  <p:clrMapOvr>
    <a:masterClrMapping/>
  </p:clrMapOvr>
  <p:transition advTm="2378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09F6-8AF1-4B49-8378-D738A9EEEF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86226-2095-4845-B7A1-6BBD3D714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Google Shape;224;p14">
            <a:extLst>
              <a:ext uri="{FF2B5EF4-FFF2-40B4-BE49-F238E27FC236}">
                <a16:creationId xmlns:a16="http://schemas.microsoft.com/office/drawing/2014/main" id="{02B75CDA-BAFE-4418-8C0A-E9B479A21FE3}"/>
              </a:ext>
            </a:extLst>
          </p:cNvPr>
          <p:cNvSpPr txBox="1"/>
          <p:nvPr/>
        </p:nvSpPr>
        <p:spPr>
          <a:xfrm>
            <a:off x="618033" y="1156498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0BA872-496C-42F8-AE74-DD2B572073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74045"/>
      </p:ext>
    </p:extLst>
  </p:cSld>
  <p:clrMapOvr>
    <a:masterClrMapping/>
  </p:clrMapOvr>
  <p:transition advTm="249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3A91-4BA0-4497-B7A8-80FD8A2A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5332-85D2-43BE-B1B8-97BAF2600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100" y="1923919"/>
            <a:ext cx="8176800" cy="4194000"/>
          </a:xfrm>
        </p:spPr>
        <p:txBody>
          <a:bodyPr/>
          <a:lstStyle/>
          <a:p>
            <a:r>
              <a:rPr lang="en-US" dirty="0"/>
              <a:t>Open-source platform</a:t>
            </a:r>
          </a:p>
          <a:p>
            <a:r>
              <a:rPr lang="en-US" dirty="0" err="1"/>
              <a:t>Membaca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sensor dan </a:t>
            </a:r>
            <a:r>
              <a:rPr lang="en-US" dirty="0" err="1"/>
              <a:t>mengontrol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(</a:t>
            </a:r>
            <a:r>
              <a:rPr lang="en-US" dirty="0" err="1"/>
              <a:t>misal</a:t>
            </a:r>
            <a:r>
              <a:rPr lang="en-US" dirty="0"/>
              <a:t> : </a:t>
            </a:r>
            <a:r>
              <a:rPr lang="en-US" dirty="0" err="1"/>
              <a:t>lampu</a:t>
            </a:r>
            <a:r>
              <a:rPr lang="en-US" dirty="0"/>
              <a:t> LED)</a:t>
            </a:r>
          </a:p>
          <a:p>
            <a:r>
              <a:rPr lang="en-US" dirty="0"/>
              <a:t>Board : </a:t>
            </a:r>
          </a:p>
          <a:p>
            <a:pPr lvl="1"/>
            <a:r>
              <a:rPr lang="en-ID" dirty="0"/>
              <a:t>Uno </a:t>
            </a:r>
          </a:p>
          <a:p>
            <a:pPr lvl="1"/>
            <a:r>
              <a:rPr lang="en-ID" dirty="0"/>
              <a:t>Nano</a:t>
            </a:r>
          </a:p>
          <a:p>
            <a:pPr lvl="1"/>
            <a:r>
              <a:rPr lang="en-ID" dirty="0"/>
              <a:t>Mega</a:t>
            </a:r>
          </a:p>
          <a:p>
            <a:pPr lvl="1"/>
            <a:r>
              <a:rPr lang="en-ID" dirty="0" err="1"/>
              <a:t>dll</a:t>
            </a:r>
            <a:endParaRPr lang="en-ID" dirty="0"/>
          </a:p>
        </p:txBody>
      </p:sp>
      <p:pic>
        <p:nvPicPr>
          <p:cNvPr id="4100" name="Picture 4" descr="Software | Arduino">
            <a:extLst>
              <a:ext uri="{FF2B5EF4-FFF2-40B4-BE49-F238E27FC236}">
                <a16:creationId xmlns:a16="http://schemas.microsoft.com/office/drawing/2014/main" id="{75865467-4B44-489D-886F-E286794AF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523" y="3599458"/>
            <a:ext cx="15906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4FEF6A-19AF-4699-B978-1503CF2C3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83476"/>
      </p:ext>
    </p:extLst>
  </p:cSld>
  <p:clrMapOvr>
    <a:masterClrMapping/>
  </p:clrMapOvr>
  <p:transition advTm="3110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3A91-4BA0-4497-B7A8-80FD8A2A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25332-85D2-43BE-B1B8-97BAF2600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100" y="1034233"/>
            <a:ext cx="8176800" cy="4194000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pada board Arduino Mega : </a:t>
            </a:r>
          </a:p>
          <a:p>
            <a:pPr lvl="1"/>
            <a:r>
              <a:rPr lang="en-US" dirty="0"/>
              <a:t>Digital pins : 54 pins</a:t>
            </a:r>
          </a:p>
          <a:p>
            <a:pPr lvl="1"/>
            <a:r>
              <a:rPr lang="en-US" dirty="0"/>
              <a:t>Analog pins : 16 pins</a:t>
            </a:r>
          </a:p>
          <a:p>
            <a:pPr lvl="1"/>
            <a:r>
              <a:rPr lang="en-US" dirty="0"/>
              <a:t>USB connector</a:t>
            </a:r>
          </a:p>
          <a:p>
            <a:pPr lvl="1"/>
            <a:r>
              <a:rPr lang="en-US" dirty="0"/>
              <a:t>Battery power</a:t>
            </a:r>
            <a:endParaRPr lang="en-ID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069486-DD0C-4928-8AF8-12804A43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23" y="3425409"/>
            <a:ext cx="3400868" cy="25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B13816F-1AFE-411D-BA79-A6BADC960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27167"/>
      </p:ext>
    </p:extLst>
  </p:cSld>
  <p:clrMapOvr>
    <a:masterClrMapping/>
  </p:clrMapOvr>
  <p:transition advTm="3409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D109-E437-4AC7-8945-3D577897CD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Wireless Sensor Network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09BB9-07B3-4243-89B8-FA005546B1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Google Shape;224;p14">
            <a:extLst>
              <a:ext uri="{FF2B5EF4-FFF2-40B4-BE49-F238E27FC236}">
                <a16:creationId xmlns:a16="http://schemas.microsoft.com/office/drawing/2014/main" id="{072A8A9D-DCB5-49A8-9354-9E4A38E9C60B}"/>
              </a:ext>
            </a:extLst>
          </p:cNvPr>
          <p:cNvSpPr txBox="1"/>
          <p:nvPr/>
        </p:nvSpPr>
        <p:spPr>
          <a:xfrm>
            <a:off x="618033" y="889705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85FA43-E0B3-40A9-B8A4-BAB15B215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6525"/>
      </p:ext>
    </p:extLst>
  </p:cSld>
  <p:clrMapOvr>
    <a:masterClrMapping/>
  </p:clrMapOvr>
  <p:transition advTm="374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3B4B6484-C7F4-4B26-914B-FC3CEDE5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33" y="2326607"/>
            <a:ext cx="6667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2464BA-36D6-428D-994D-24E7380327B4}"/>
              </a:ext>
            </a:extLst>
          </p:cNvPr>
          <p:cNvSpPr/>
          <p:nvPr/>
        </p:nvSpPr>
        <p:spPr>
          <a:xfrm>
            <a:off x="557552" y="1162645"/>
            <a:ext cx="4916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Apa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itu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WSN ? 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646FFB7-D1B0-4BD6-BC16-88D8C0698C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39735"/>
      </p:ext>
    </p:extLst>
  </p:cSld>
  <p:clrMapOvr>
    <a:masterClrMapping/>
  </p:clrMapOvr>
  <p:transition advTm="264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DE17-2BB5-479E-9C6E-4CF57138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WSN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5D273-7106-46E2-858B-4E0614D3E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192" y="2339409"/>
            <a:ext cx="4504400" cy="3632400"/>
          </a:xfrm>
        </p:spPr>
        <p:txBody>
          <a:bodyPr/>
          <a:lstStyle/>
          <a:p>
            <a:r>
              <a:rPr lang="en-US" dirty="0"/>
              <a:t>Routing :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jalur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: </a:t>
            </a:r>
          </a:p>
          <a:p>
            <a:pPr lvl="1"/>
            <a:r>
              <a:rPr lang="en-US" dirty="0"/>
              <a:t>Single Hop</a:t>
            </a:r>
          </a:p>
          <a:p>
            <a:pPr lvl="1"/>
            <a:r>
              <a:rPr lang="en-US" dirty="0"/>
              <a:t>Multi Hop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D21B-86C4-4E9F-8F4C-21687B1441C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44699" y="2339409"/>
            <a:ext cx="4504400" cy="3632400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8ECFAF-426F-4BE5-A7BD-1C6B6B6E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611" y="3226921"/>
            <a:ext cx="5758817" cy="243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5EC70-C398-45E9-9EC4-6DB3CF5AC247}"/>
              </a:ext>
            </a:extLst>
          </p:cNvPr>
          <p:cNvSpPr txBox="1"/>
          <p:nvPr/>
        </p:nvSpPr>
        <p:spPr>
          <a:xfrm>
            <a:off x="6096000" y="5664032"/>
            <a:ext cx="1061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Hop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6A315-57A6-4FA9-A1DD-CC195CBF715C}"/>
              </a:ext>
            </a:extLst>
          </p:cNvPr>
          <p:cNvSpPr txBox="1"/>
          <p:nvPr/>
        </p:nvSpPr>
        <p:spPr>
          <a:xfrm>
            <a:off x="9253431" y="56640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 Hop</a:t>
            </a:r>
            <a:endParaRPr lang="en-ID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0377444-B629-49B0-9D96-216852A38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75846"/>
      </p:ext>
    </p:extLst>
  </p:cSld>
  <p:clrMapOvr>
    <a:masterClrMapping/>
  </p:clrMapOvr>
  <p:transition advTm="4364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C887-26DB-4770-BD97-A35187F8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Arsitektur</a:t>
            </a:r>
            <a:r>
              <a:rPr lang="en-US" dirty="0"/>
              <a:t> WSN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F0CF0-A18E-41AE-8FB6-54210B63B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1" y="1545033"/>
            <a:ext cx="8176800" cy="4194000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jenis</a:t>
            </a:r>
            <a:r>
              <a:rPr lang="en-US" dirty="0"/>
              <a:t> : </a:t>
            </a:r>
          </a:p>
          <a:p>
            <a:pPr lvl="1"/>
            <a:r>
              <a:rPr lang="en-US" dirty="0"/>
              <a:t>Flat : peers sensor lain</a:t>
            </a:r>
          </a:p>
          <a:p>
            <a:pPr lvl="1"/>
            <a:r>
              <a:rPr lang="en-US" dirty="0" err="1"/>
              <a:t>Hirarki</a:t>
            </a:r>
            <a:r>
              <a:rPr lang="en-US" dirty="0"/>
              <a:t> : </a:t>
            </a:r>
            <a:r>
              <a:rPr lang="en-US" dirty="0" err="1"/>
              <a:t>membentuk</a:t>
            </a:r>
            <a:r>
              <a:rPr lang="en-US" dirty="0"/>
              <a:t> cluster</a:t>
            </a:r>
            <a:endParaRPr lang="en-ID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A891B6-6110-4797-BBE7-150B9767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71" y="3429000"/>
            <a:ext cx="5748860" cy="248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9E2A0E7-F570-4226-AFA0-C485D2AF52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07389"/>
      </p:ext>
    </p:extLst>
  </p:cSld>
  <p:clrMapOvr>
    <a:masterClrMapping/>
  </p:clrMapOvr>
  <p:transition advTm="4571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8BFF-259A-4B9B-AC72-7B9E9BBA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Topologi</a:t>
            </a:r>
            <a:r>
              <a:rPr lang="en-US" dirty="0"/>
              <a:t> WSN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C2CCB-4D98-40EE-B6EF-4D8FC8450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661F95-06E3-45FC-80A0-336DF5EAB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604226"/>
              </p:ext>
            </p:extLst>
          </p:nvPr>
        </p:nvGraphicFramePr>
        <p:xfrm>
          <a:off x="342323" y="2074333"/>
          <a:ext cx="11507353" cy="270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218" name="Picture 2">
            <a:extLst>
              <a:ext uri="{FF2B5EF4-FFF2-40B4-BE49-F238E27FC236}">
                <a16:creationId xmlns:a16="http://schemas.microsoft.com/office/drawing/2014/main" id="{72F56EBA-899E-4EF4-B79F-B93BB754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6" y="4935494"/>
            <a:ext cx="2025451" cy="10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7D76C0E7-E6C2-4743-B422-6F6C48FB4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910" y="4783667"/>
            <a:ext cx="1453543" cy="136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53B6CE7-8027-41B2-8C8A-E6EE417F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38" y="4801728"/>
            <a:ext cx="1424792" cy="12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B2DD42FD-B403-4E84-90AB-949415643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91" y="5021788"/>
            <a:ext cx="1190099" cy="115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4B56E85-C3FA-4E2C-A5EA-73560958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475" y="4958744"/>
            <a:ext cx="1100423" cy="121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5AABE90-1235-478F-85CD-01D6ADB02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15936"/>
      </p:ext>
    </p:extLst>
  </p:cSld>
  <p:clrMapOvr>
    <a:masterClrMapping/>
  </p:clrMapOvr>
  <p:transition advTm="5378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EBC5-FA3B-498F-9010-44FB4B07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WSN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F1EEB-F5B6-42EC-A163-EB5264677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605" y="2195029"/>
            <a:ext cx="4504400" cy="3632400"/>
          </a:xfrm>
        </p:spPr>
        <p:txBody>
          <a:bodyPr/>
          <a:lstStyle/>
          <a:p>
            <a:pPr marL="558798" indent="-457200">
              <a:buFont typeface="Wingdings" panose="05000000000000000000" pitchFamily="2" charset="2"/>
              <a:buChar char="q"/>
            </a:pPr>
            <a:r>
              <a:rPr lang="en-US" dirty="0" err="1"/>
              <a:t>Tugas</a:t>
            </a:r>
            <a:r>
              <a:rPr lang="en-US" dirty="0"/>
              <a:t> : </a:t>
            </a:r>
          </a:p>
          <a:p>
            <a:pPr marL="1168383" lvl="1" indent="-457200">
              <a:buFont typeface="Wingdings" panose="05000000000000000000" pitchFamily="2" charset="2"/>
              <a:buChar char="ü"/>
            </a:pPr>
            <a:r>
              <a:rPr lang="en-US" sz="2000" dirty="0" err="1"/>
              <a:t>Mengatur</a:t>
            </a:r>
            <a:r>
              <a:rPr lang="en-US" sz="2000" dirty="0"/>
              <a:t> </a:t>
            </a:r>
            <a:r>
              <a:rPr lang="en-US" sz="2000" dirty="0" err="1"/>
              <a:t>komunikasi</a:t>
            </a:r>
            <a:r>
              <a:rPr lang="en-US" sz="2000" dirty="0"/>
              <a:t> </a:t>
            </a:r>
          </a:p>
          <a:p>
            <a:pPr marL="1168383" lvl="1" indent="-457200">
              <a:buFont typeface="Wingdings" panose="05000000000000000000" pitchFamily="2" charset="2"/>
              <a:buChar char="ü"/>
            </a:pPr>
            <a:r>
              <a:rPr lang="en-US" sz="2000" dirty="0"/>
              <a:t>Task-scheduling</a:t>
            </a:r>
          </a:p>
          <a:p>
            <a:pPr marL="1168383" lvl="1" indent="-457200">
              <a:buFont typeface="Wingdings" panose="05000000000000000000" pitchFamily="2" charset="2"/>
              <a:buChar char="ü"/>
            </a:pPr>
            <a:r>
              <a:rPr lang="en-US" sz="2000" dirty="0" err="1"/>
              <a:t>Prioritas</a:t>
            </a:r>
            <a:r>
              <a:rPr lang="en-US" sz="2000" dirty="0"/>
              <a:t> task</a:t>
            </a:r>
          </a:p>
          <a:p>
            <a:pPr marL="1168383" lvl="1" indent="-457200">
              <a:buFont typeface="Wingdings" panose="05000000000000000000" pitchFamily="2" charset="2"/>
              <a:buChar char="ü"/>
            </a:pPr>
            <a:r>
              <a:rPr lang="en-US" sz="2000" dirty="0" err="1"/>
              <a:t>Manajemen</a:t>
            </a:r>
            <a:r>
              <a:rPr lang="en-US" sz="2000" dirty="0"/>
              <a:t>(</a:t>
            </a:r>
            <a:r>
              <a:rPr lang="en-US" sz="2000" dirty="0" err="1"/>
              <a:t>memori,file</a:t>
            </a:r>
            <a:r>
              <a:rPr lang="en-US" sz="2000" dirty="0"/>
              <a:t> dan </a:t>
            </a:r>
            <a:r>
              <a:rPr lang="en-US" sz="2000" dirty="0" err="1"/>
              <a:t>daya</a:t>
            </a:r>
            <a:r>
              <a:rPr lang="en-US" sz="2000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8D58D-0294-4F57-B889-A024B89CE5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0" y="2066693"/>
            <a:ext cx="4504400" cy="3632400"/>
          </a:xfrm>
        </p:spPr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: </a:t>
            </a:r>
          </a:p>
          <a:p>
            <a:pPr lvl="1"/>
            <a:r>
              <a:rPr lang="en-US" sz="2000" dirty="0" err="1"/>
              <a:t>TinyOS</a:t>
            </a:r>
            <a:endParaRPr lang="en-US" sz="2000" dirty="0"/>
          </a:p>
          <a:p>
            <a:pPr lvl="1"/>
            <a:r>
              <a:rPr lang="en-US" sz="2000" dirty="0"/>
              <a:t>Contiki</a:t>
            </a:r>
          </a:p>
          <a:p>
            <a:pPr lvl="1"/>
            <a:r>
              <a:rPr lang="en-US" sz="2000" dirty="0"/>
              <a:t>Mantis</a:t>
            </a:r>
          </a:p>
          <a:p>
            <a:pPr lvl="1"/>
            <a:r>
              <a:rPr lang="en-US" sz="2000" dirty="0"/>
              <a:t>Nano-RK</a:t>
            </a:r>
          </a:p>
          <a:p>
            <a:pPr lvl="1"/>
            <a:r>
              <a:rPr lang="en-US" sz="2000" dirty="0" err="1"/>
              <a:t>PreonVM</a:t>
            </a:r>
            <a:endParaRPr lang="en-US" sz="2000" dirty="0"/>
          </a:p>
          <a:p>
            <a:pPr lvl="1"/>
            <a:r>
              <a:rPr lang="en-US" sz="2000" dirty="0" err="1"/>
              <a:t>LiteOS</a:t>
            </a:r>
            <a:endParaRPr lang="en-ID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07DF13-0055-47A7-BE24-E20EEBA5F3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1343"/>
      </p:ext>
    </p:extLst>
  </p:cSld>
  <p:clrMapOvr>
    <a:masterClrMapping/>
  </p:clrMapOvr>
  <p:transition advTm="3730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6F8F-327B-461C-B3B0-AB396B61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Kesehatan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B1833-490C-43E8-A6F5-AE1032ABE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Kesehatan ? </a:t>
            </a:r>
          </a:p>
          <a:p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dan </a:t>
            </a:r>
            <a:r>
              <a:rPr lang="en-US" dirty="0" err="1"/>
              <a:t>kuantitas</a:t>
            </a:r>
            <a:r>
              <a:rPr lang="en-US" dirty="0"/>
              <a:t> </a:t>
            </a:r>
            <a:r>
              <a:rPr lang="en-US" dirty="0" err="1"/>
              <a:t>hidup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cara</a:t>
            </a:r>
            <a:r>
              <a:rPr lang="en-US" dirty="0"/>
              <a:t> : </a:t>
            </a:r>
          </a:p>
          <a:p>
            <a:pPr lvl="1"/>
            <a:r>
              <a:rPr lang="en-US" dirty="0" err="1"/>
              <a:t>Peningkatan</a:t>
            </a:r>
            <a:r>
              <a:rPr lang="en-US" dirty="0"/>
              <a:t> (promotive)</a:t>
            </a:r>
          </a:p>
          <a:p>
            <a:pPr lvl="1"/>
            <a:r>
              <a:rPr lang="en-US" dirty="0" err="1"/>
              <a:t>Pencegahan</a:t>
            </a:r>
            <a:r>
              <a:rPr lang="en-US" dirty="0"/>
              <a:t> (</a:t>
            </a:r>
            <a:r>
              <a:rPr lang="en-US" dirty="0" err="1"/>
              <a:t>preventif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Penyembuhan</a:t>
            </a:r>
            <a:r>
              <a:rPr lang="en-US" dirty="0"/>
              <a:t> (</a:t>
            </a:r>
            <a:r>
              <a:rPr lang="en-US" dirty="0" err="1"/>
              <a:t>Kuratif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Pemulihan</a:t>
            </a:r>
            <a:r>
              <a:rPr lang="en-US" dirty="0"/>
              <a:t> (</a:t>
            </a:r>
            <a:r>
              <a:rPr lang="en-US" dirty="0" err="1"/>
              <a:t>rehabilitatif</a:t>
            </a:r>
            <a:r>
              <a:rPr lang="en-US" dirty="0"/>
              <a:t>)</a:t>
            </a:r>
          </a:p>
          <a:p>
            <a:r>
              <a:rPr lang="en-US" dirty="0" err="1"/>
              <a:t>Pencegahan</a:t>
            </a:r>
            <a:r>
              <a:rPr lang="en-US" dirty="0"/>
              <a:t> ==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berkala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BC31372-C616-4ED9-BB36-3D1CA3A342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3446"/>
      </p:ext>
    </p:extLst>
  </p:cSld>
  <p:clrMapOvr>
    <a:masterClrMapping/>
  </p:clrMapOvr>
  <p:transition advTm="4985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CA93-F9E2-474F-A039-44CE25BE2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</p:spPr>
        <p:txBody>
          <a:bodyPr/>
          <a:lstStyle/>
          <a:p>
            <a:r>
              <a:rPr lang="en-US" dirty="0"/>
              <a:t>Management Plane WSN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6F031-62D9-45DE-8FA8-77CE3292B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600" y="2060101"/>
            <a:ext cx="2997200" cy="3613200"/>
          </a:xfrm>
        </p:spPr>
        <p:txBody>
          <a:bodyPr/>
          <a:lstStyle/>
          <a:p>
            <a:r>
              <a:rPr lang="en-US" dirty="0"/>
              <a:t>Power Management Plane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Mengatur</a:t>
            </a:r>
            <a:r>
              <a:rPr lang="en-US" dirty="0"/>
              <a:t> power level </a:t>
            </a:r>
            <a:r>
              <a:rPr lang="en-US" dirty="0" err="1"/>
              <a:t>saat</a:t>
            </a:r>
            <a:r>
              <a:rPr lang="en-US" dirty="0"/>
              <a:t> sensing, processing, transmission </a:t>
            </a:r>
            <a:r>
              <a:rPr lang="en-US" dirty="0" err="1"/>
              <a:t>dll</a:t>
            </a:r>
            <a:r>
              <a:rPr lang="en-US" dirty="0"/>
              <a:t>	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AD855-D5FE-4BDA-AB3A-8A9373B0C8A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311516" y="2060101"/>
            <a:ext cx="2997200" cy="3613200"/>
          </a:xfrm>
        </p:spPr>
        <p:txBody>
          <a:bodyPr/>
          <a:lstStyle/>
          <a:p>
            <a:r>
              <a:rPr lang="en-US" dirty="0"/>
              <a:t>Connection Management Plane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	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48C85-58E0-4A82-842F-50855D2A07A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387533" y="2060101"/>
            <a:ext cx="2997200" cy="3613200"/>
          </a:xfrm>
        </p:spPr>
        <p:txBody>
          <a:bodyPr/>
          <a:lstStyle/>
          <a:p>
            <a:r>
              <a:rPr lang="en-US" dirty="0"/>
              <a:t>Task Management Plane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tugas</a:t>
            </a:r>
            <a:endParaRPr lang="en-ID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13A852E-2D88-4F1C-9D8A-CD235EB72FEE}"/>
              </a:ext>
            </a:extLst>
          </p:cNvPr>
          <p:cNvSpPr/>
          <p:nvPr/>
        </p:nvSpPr>
        <p:spPr>
          <a:xfrm>
            <a:off x="2226063" y="3671637"/>
            <a:ext cx="433137" cy="48527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4DB9B8F-53CE-47A9-A835-1BB5328B22F9}"/>
              </a:ext>
            </a:extLst>
          </p:cNvPr>
          <p:cNvSpPr/>
          <p:nvPr/>
        </p:nvSpPr>
        <p:spPr>
          <a:xfrm>
            <a:off x="5455796" y="3622613"/>
            <a:ext cx="433137" cy="48527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FE150B3-CC12-4698-A9A5-48EBEE958843}"/>
              </a:ext>
            </a:extLst>
          </p:cNvPr>
          <p:cNvSpPr/>
          <p:nvPr/>
        </p:nvSpPr>
        <p:spPr>
          <a:xfrm>
            <a:off x="8452996" y="3622613"/>
            <a:ext cx="433137" cy="48527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0E68162-D94C-47B5-A04A-7B32F12DB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21353"/>
      </p:ext>
    </p:extLst>
  </p:cSld>
  <p:clrMapOvr>
    <a:masterClrMapping/>
  </p:clrMapOvr>
  <p:transition advTm="3906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FF9A-A12B-40E0-8481-2B8A40FF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Yang Akan </a:t>
            </a:r>
            <a:r>
              <a:rPr lang="en-US" dirty="0" err="1"/>
              <a:t>Dibangun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ABC91-1D3E-4992-8D9C-83FEB5DEF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Google Shape;224;p14">
            <a:extLst>
              <a:ext uri="{FF2B5EF4-FFF2-40B4-BE49-F238E27FC236}">
                <a16:creationId xmlns:a16="http://schemas.microsoft.com/office/drawing/2014/main" id="{07DA8C2A-268E-48E2-A49D-A69C13B7F22D}"/>
              </a:ext>
            </a:extLst>
          </p:cNvPr>
          <p:cNvSpPr txBox="1"/>
          <p:nvPr/>
        </p:nvSpPr>
        <p:spPr>
          <a:xfrm>
            <a:off x="618033" y="855032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486C6D-8245-4161-898C-54A979B52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59066"/>
      </p:ext>
    </p:extLst>
  </p:cSld>
  <p:clrMapOvr>
    <a:masterClrMapping/>
  </p:clrMapOvr>
  <p:transition advTm="418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3B76-132C-480F-BAC8-3265B86D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4AE85-BFB7-428F-8B1A-942749551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Pemantauan</a:t>
            </a:r>
            <a:r>
              <a:rPr lang="en-US" dirty="0"/>
              <a:t> 2 orang / </a:t>
            </a:r>
            <a:r>
              <a:rPr lang="en-US" dirty="0" err="1"/>
              <a:t>lebih</a:t>
            </a:r>
            <a:r>
              <a:rPr lang="en-US" dirty="0"/>
              <a:t> </a:t>
            </a:r>
          </a:p>
          <a:p>
            <a:r>
              <a:rPr lang="en-US" dirty="0" err="1"/>
              <a:t>Pengguna</a:t>
            </a:r>
            <a:r>
              <a:rPr lang="en-US" dirty="0"/>
              <a:t> : User &amp; Admin</a:t>
            </a:r>
          </a:p>
          <a:p>
            <a:r>
              <a:rPr lang="en-US" dirty="0"/>
              <a:t>3 Program : </a:t>
            </a:r>
          </a:p>
          <a:p>
            <a:pPr lvl="1"/>
            <a:r>
              <a:rPr lang="en-US" dirty="0"/>
              <a:t>Sensor node -&gt; sensing</a:t>
            </a:r>
          </a:p>
          <a:p>
            <a:pPr lvl="1"/>
            <a:r>
              <a:rPr lang="en-US" dirty="0"/>
              <a:t>Base-Station -&gt; </a:t>
            </a:r>
            <a:r>
              <a:rPr lang="en-US" dirty="0" err="1"/>
              <a:t>perantara</a:t>
            </a:r>
            <a:endParaRPr lang="en-US" dirty="0"/>
          </a:p>
          <a:p>
            <a:pPr lvl="1"/>
            <a:r>
              <a:rPr lang="en-US" dirty="0" err="1"/>
              <a:t>Komputer</a:t>
            </a:r>
            <a:r>
              <a:rPr lang="en-US" dirty="0"/>
              <a:t> -&gt; User interface</a:t>
            </a:r>
          </a:p>
        </p:txBody>
      </p:sp>
      <p:pic>
        <p:nvPicPr>
          <p:cNvPr id="4" name="Google Shape;224;p22">
            <a:extLst>
              <a:ext uri="{FF2B5EF4-FFF2-40B4-BE49-F238E27FC236}">
                <a16:creationId xmlns:a16="http://schemas.microsoft.com/office/drawing/2014/main" id="{CEAC8594-418A-4EFC-AA20-B4A5499E34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9933" y="2465700"/>
            <a:ext cx="4496903" cy="316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50A9262-0546-4844-B4FB-778AB698DB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9296"/>
      </p:ext>
    </p:extLst>
  </p:cSld>
  <p:clrMapOvr>
    <a:masterClrMapping/>
  </p:clrMapOvr>
  <p:transition advTm="5204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0C2B-31BD-4295-8C2E-FF0E6C37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dan </a:t>
            </a:r>
            <a:r>
              <a:rPr lang="en-US" dirty="0" err="1"/>
              <a:t>Arsitektur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C4520-A368-4F6D-BB9D-5CE9E304A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Protokol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= single hop</a:t>
            </a:r>
          </a:p>
          <a:p>
            <a:r>
              <a:rPr lang="en-US" dirty="0" err="1"/>
              <a:t>Arsitektur</a:t>
            </a:r>
            <a:r>
              <a:rPr lang="en-US" dirty="0"/>
              <a:t> = Flat</a:t>
            </a:r>
          </a:p>
          <a:p>
            <a:r>
              <a:rPr lang="en-US" dirty="0" err="1"/>
              <a:t>Topologi</a:t>
            </a:r>
            <a:r>
              <a:rPr lang="en-US" dirty="0"/>
              <a:t> = Star</a:t>
            </a:r>
          </a:p>
          <a:p>
            <a:pPr marL="101598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492C3B8-DC82-4F5E-80D3-8396A5B9E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90" y="3251080"/>
            <a:ext cx="5798820" cy="271272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F65D2F-A7B1-431E-BAE4-A43B704A2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8035"/>
      </p:ext>
    </p:extLst>
  </p:cSld>
  <p:clrMapOvr>
    <a:masterClrMapping/>
  </p:clrMapOvr>
  <p:transition advTm="5065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27E1-8344-45E8-9C7E-88366E09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Fitur </a:t>
            </a:r>
            <a:r>
              <a:rPr lang="en-US" dirty="0" err="1"/>
              <a:t>Sistem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CFF25-BFB4-4738-B418-3F6D1C4FF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Admin</a:t>
            </a:r>
          </a:p>
          <a:p>
            <a:pPr lvl="1"/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penambahan</a:t>
            </a:r>
            <a:r>
              <a:rPr lang="en-US" sz="1800" dirty="0"/>
              <a:t> user</a:t>
            </a:r>
          </a:p>
          <a:p>
            <a:pPr lvl="1"/>
            <a:r>
              <a:rPr lang="en-US" sz="1800" dirty="0" err="1"/>
              <a:t>Melakukan</a:t>
            </a:r>
            <a:r>
              <a:rPr lang="en-US" sz="1800" dirty="0"/>
              <a:t> update data user</a:t>
            </a:r>
          </a:p>
          <a:p>
            <a:pPr lvl="1"/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dirty="0" err="1"/>
              <a:t>penghapusan</a:t>
            </a:r>
            <a:r>
              <a:rPr lang="en-US" sz="1800" dirty="0"/>
              <a:t> user</a:t>
            </a:r>
          </a:p>
          <a:p>
            <a:pPr lvl="1"/>
            <a:r>
              <a:rPr lang="en-US" sz="1800" dirty="0" err="1"/>
              <a:t>Melakukan</a:t>
            </a:r>
            <a:r>
              <a:rPr lang="en-US" sz="1800" dirty="0"/>
              <a:t> get all data</a:t>
            </a:r>
          </a:p>
          <a:p>
            <a:pPr lvl="1"/>
            <a:r>
              <a:rPr lang="en-US" sz="1800" dirty="0" err="1"/>
              <a:t>Memeriksa</a:t>
            </a:r>
            <a:r>
              <a:rPr lang="en-US" sz="1800" dirty="0"/>
              <a:t> </a:t>
            </a:r>
            <a:r>
              <a:rPr lang="en-US" sz="1800" dirty="0" err="1"/>
              <a:t>apakah</a:t>
            </a:r>
            <a:r>
              <a:rPr lang="en-US" sz="1800" dirty="0"/>
              <a:t> sensor </a:t>
            </a:r>
            <a:r>
              <a:rPr lang="en-US" sz="1800" dirty="0" err="1"/>
              <a:t>siap</a:t>
            </a:r>
            <a:r>
              <a:rPr lang="en-US" sz="1800" dirty="0"/>
              <a:t> sensing</a:t>
            </a:r>
          </a:p>
          <a:p>
            <a:pPr lvl="1"/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perintah</a:t>
            </a:r>
            <a:r>
              <a:rPr lang="en-US" sz="1800" dirty="0"/>
              <a:t> sense</a:t>
            </a:r>
            <a:endParaRPr lang="en-ID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15E08-A819-4F5A-B895-B5C85DE96D2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608965" indent="-473710"/>
            <a:r>
              <a:rPr lang="en-US" b="1" dirty="0"/>
              <a:t>User</a:t>
            </a:r>
            <a:endParaRPr lang="en-US"/>
          </a:p>
          <a:p>
            <a:pPr marL="1218565" lvl="1" indent="-473710"/>
            <a:r>
              <a:rPr lang="en-US" sz="1800" dirty="0" err="1"/>
              <a:t>Melakukan</a:t>
            </a:r>
            <a:r>
              <a:rPr lang="en-US" sz="1800" dirty="0"/>
              <a:t> sign in</a:t>
            </a:r>
          </a:p>
          <a:p>
            <a:pPr marL="1218565" lvl="1" indent="-473710"/>
            <a:r>
              <a:rPr lang="en-US" sz="1800" dirty="0" err="1"/>
              <a:t>Melihat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sense </a:t>
            </a:r>
          </a:p>
          <a:p>
            <a:pPr marL="1218565" lvl="1" indent="-473710"/>
            <a:r>
              <a:rPr lang="en-US" sz="1800" dirty="0" err="1"/>
              <a:t>Melihat</a:t>
            </a:r>
            <a:r>
              <a:rPr lang="en-US" sz="1800" dirty="0"/>
              <a:t> history </a:t>
            </a:r>
            <a:endParaRPr lang="en-ID" sz="1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CF3641D-92C0-4D18-8A6F-A5CAB478F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51016"/>
      </p:ext>
    </p:extLst>
  </p:cSld>
  <p:clrMapOvr>
    <a:masterClrMapping/>
  </p:clrMapOvr>
  <p:transition advTm="3816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F50428-C20B-49B9-BFE6-94EB58F26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59" y="529067"/>
            <a:ext cx="5270881" cy="61043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90354-2358-4E5B-BE8F-6D234BF51DB6}"/>
              </a:ext>
            </a:extLst>
          </p:cNvPr>
          <p:cNvSpPr/>
          <p:nvPr/>
        </p:nvSpPr>
        <p:spPr>
          <a:xfrm>
            <a:off x="8927428" y="4331046"/>
            <a:ext cx="369770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Use-Case Diagram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4C4E8D-6461-4871-817E-FF9346E0E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716"/>
      </p:ext>
    </p:extLst>
  </p:cSld>
  <p:clrMapOvr>
    <a:masterClrMapping/>
  </p:clrMapOvr>
  <p:transition advTm="7596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F4648A-0B30-41EA-8767-DB16C1DBD689}"/>
              </a:ext>
            </a:extLst>
          </p:cNvPr>
          <p:cNvSpPr/>
          <p:nvPr/>
        </p:nvSpPr>
        <p:spPr>
          <a:xfrm>
            <a:off x="0" y="1049003"/>
            <a:ext cx="2509466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Alur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Kerja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CD6D78-FB70-4A04-8607-6622186B9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1BB73B79-046C-4E71-8206-DD8C2C94D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121" y="595606"/>
            <a:ext cx="6845595" cy="53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02284"/>
      </p:ext>
    </p:extLst>
  </p:cSld>
  <p:clrMapOvr>
    <a:masterClrMapping/>
  </p:clrMapOvr>
  <p:transition advTm="5121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9E9A4C-D8F6-422D-BDFE-671CDB011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78" y="2375715"/>
            <a:ext cx="9592079" cy="2563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68B160-505C-4C71-BD36-279C80CFBEC6}"/>
              </a:ext>
            </a:extLst>
          </p:cNvPr>
          <p:cNvSpPr/>
          <p:nvPr/>
        </p:nvSpPr>
        <p:spPr>
          <a:xfrm>
            <a:off x="1815661" y="345640"/>
            <a:ext cx="7918996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3F537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Alur </a:t>
            </a:r>
            <a:r>
              <a:rPr lang="en-US" sz="5400" b="0" cap="none" spc="0" dirty="0" err="1">
                <a:ln w="0"/>
                <a:solidFill>
                  <a:srgbClr val="3F537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Komunikasi</a:t>
            </a:r>
            <a:endParaRPr lang="en-US" sz="5400" b="0" cap="none" spc="0" dirty="0">
              <a:ln w="0"/>
              <a:solidFill>
                <a:srgbClr val="3F5378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3B76C-6805-4A95-B13B-DF8D7D8861ED}"/>
              </a:ext>
            </a:extLst>
          </p:cNvPr>
          <p:cNvSpPr txBox="1"/>
          <p:nvPr/>
        </p:nvSpPr>
        <p:spPr>
          <a:xfrm>
            <a:off x="3077732" y="1747190"/>
            <a:ext cx="4273927" cy="40011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latin typeface="Roboto Condensed"/>
              </a:rPr>
              <a:t>{(</a:t>
            </a:r>
            <a:r>
              <a:rPr lang="en-US" sz="2000" b="1" dirty="0" err="1">
                <a:solidFill>
                  <a:schemeClr val="accent4">
                    <a:lumMod val="10000"/>
                  </a:schemeClr>
                </a:solidFill>
                <a:latin typeface="Roboto Condensed"/>
              </a:rPr>
              <a:t>kodePengenal</a:t>
            </a:r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latin typeface="Roboto Condensed"/>
              </a:rPr>
              <a:t>);(</a:t>
            </a:r>
            <a:r>
              <a:rPr lang="en-US" sz="2000" b="1" dirty="0" err="1">
                <a:solidFill>
                  <a:schemeClr val="accent4">
                    <a:lumMod val="10000"/>
                  </a:schemeClr>
                </a:solidFill>
                <a:latin typeface="Roboto Condensed"/>
              </a:rPr>
              <a:t>NamaPerintah</a:t>
            </a:r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latin typeface="Roboto Condensed"/>
              </a:rPr>
              <a:t>)}</a:t>
            </a:r>
            <a:endParaRPr lang="en-ID" sz="2000" b="1" dirty="0">
              <a:solidFill>
                <a:schemeClr val="accent4">
                  <a:lumMod val="10000"/>
                </a:schemeClr>
              </a:solidFill>
              <a:latin typeface="Roboto Condense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90076-B449-46B8-98E9-BE89DC401F36}"/>
              </a:ext>
            </a:extLst>
          </p:cNvPr>
          <p:cNvSpPr txBox="1"/>
          <p:nvPr/>
        </p:nvSpPr>
        <p:spPr>
          <a:xfrm>
            <a:off x="1738423" y="5704485"/>
            <a:ext cx="6952544" cy="40011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boto Condensed"/>
              </a:rPr>
              <a:t>{(</a:t>
            </a:r>
            <a:r>
              <a:rPr lang="en-US" sz="2000" b="1" dirty="0" err="1">
                <a:latin typeface="Roboto Condensed"/>
              </a:rPr>
              <a:t>kodePengenal</a:t>
            </a:r>
            <a:r>
              <a:rPr lang="en-US" sz="2000" b="1" dirty="0">
                <a:latin typeface="Roboto Condensed"/>
              </a:rPr>
              <a:t>);(</a:t>
            </a:r>
            <a:r>
              <a:rPr lang="en-US" sz="2000" b="1" dirty="0" err="1">
                <a:latin typeface="Roboto Condensed"/>
              </a:rPr>
              <a:t>SensorNodeID</a:t>
            </a:r>
            <a:r>
              <a:rPr lang="en-US" sz="2000" b="1" dirty="0">
                <a:latin typeface="Roboto Condensed"/>
              </a:rPr>
              <a:t>);(</a:t>
            </a:r>
            <a:r>
              <a:rPr lang="en-US" sz="2000" b="1" dirty="0" err="1">
                <a:latin typeface="Roboto Condensed"/>
              </a:rPr>
              <a:t>namaSensor</a:t>
            </a:r>
            <a:r>
              <a:rPr lang="en-US" sz="2000" b="1" dirty="0">
                <a:latin typeface="Roboto Condensed"/>
              </a:rPr>
              <a:t>);(</a:t>
            </a:r>
            <a:r>
              <a:rPr lang="en-US" sz="2000" b="1" dirty="0" err="1">
                <a:latin typeface="Roboto Condensed"/>
              </a:rPr>
              <a:t>hasil</a:t>
            </a:r>
            <a:r>
              <a:rPr lang="en-US" sz="2000" b="1" dirty="0">
                <a:latin typeface="Roboto Condensed"/>
              </a:rPr>
              <a:t>)}</a:t>
            </a:r>
            <a:endParaRPr lang="en-ID" sz="2000" b="1" dirty="0">
              <a:latin typeface="Roboto Condensed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EFA193-D218-4E5B-8C85-CB6CD55BDD45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4938618" y="2375715"/>
            <a:ext cx="1764629" cy="735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1AB755-C501-4AB7-A4D4-5FC399509C44}"/>
              </a:ext>
            </a:extLst>
          </p:cNvPr>
          <p:cNvCxnSpPr>
            <a:cxnSpLocks/>
            <a:stCxn id="3" idx="0"/>
          </p:cNvCxnSpPr>
          <p:nvPr/>
        </p:nvCxnSpPr>
        <p:spPr>
          <a:xfrm flipH="1">
            <a:off x="3350448" y="2375715"/>
            <a:ext cx="1588170" cy="955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5F07D4-20E2-43B6-9E34-38DE23865ECA}"/>
              </a:ext>
            </a:extLst>
          </p:cNvPr>
          <p:cNvCxnSpPr>
            <a:cxnSpLocks/>
          </p:cNvCxnSpPr>
          <p:nvPr/>
        </p:nvCxnSpPr>
        <p:spPr>
          <a:xfrm flipV="1">
            <a:off x="4938618" y="4096718"/>
            <a:ext cx="1764629" cy="1468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689803-B1E6-408C-9C9A-115171893AC3}"/>
              </a:ext>
            </a:extLst>
          </p:cNvPr>
          <p:cNvCxnSpPr>
            <a:cxnSpLocks/>
          </p:cNvCxnSpPr>
          <p:nvPr/>
        </p:nvCxnSpPr>
        <p:spPr>
          <a:xfrm flipH="1" flipV="1">
            <a:off x="3077732" y="4197957"/>
            <a:ext cx="1860886" cy="1351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31C9CC-864C-46E0-9517-5028C15C2067}"/>
              </a:ext>
            </a:extLst>
          </p:cNvPr>
          <p:cNvSpPr txBox="1"/>
          <p:nvPr/>
        </p:nvSpPr>
        <p:spPr>
          <a:xfrm>
            <a:off x="3914273" y="3635053"/>
            <a:ext cx="1860886" cy="461665"/>
          </a:xfrm>
          <a:prstGeom prst="rect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BaseStation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65EF9-C226-4D51-A7AB-992140C71594}"/>
              </a:ext>
            </a:extLst>
          </p:cNvPr>
          <p:cNvSpPr txBox="1"/>
          <p:nvPr/>
        </p:nvSpPr>
        <p:spPr>
          <a:xfrm>
            <a:off x="9921131" y="4830964"/>
            <a:ext cx="2077351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/>
              </a:rPr>
              <a:t>Kode </a:t>
            </a:r>
            <a:r>
              <a:rPr lang="en-US" sz="2000" dirty="0" err="1">
                <a:latin typeface="Roboto Condensed"/>
              </a:rPr>
              <a:t>Pengenal</a:t>
            </a:r>
            <a:r>
              <a:rPr lang="en-US" sz="2000" dirty="0">
                <a:latin typeface="Roboto Condensed"/>
              </a:rPr>
              <a:t> : </a:t>
            </a:r>
          </a:p>
          <a:p>
            <a:r>
              <a:rPr lang="en-US" sz="2000" dirty="0">
                <a:latin typeface="Roboto Condensed"/>
              </a:rPr>
              <a:t>Q -&gt; query</a:t>
            </a:r>
          </a:p>
          <a:p>
            <a:r>
              <a:rPr lang="en-US" sz="2000" dirty="0">
                <a:latin typeface="Roboto Condensed"/>
              </a:rPr>
              <a:t>R -&gt; result</a:t>
            </a:r>
            <a:endParaRPr lang="en-ID" sz="2000" dirty="0">
              <a:latin typeface="Roboto Condensed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6E85FACA-3B11-4C19-B21B-81AECF8EE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48448"/>
      </p:ext>
    </p:extLst>
  </p:cSld>
  <p:clrMapOvr>
    <a:masterClrMapping/>
  </p:clrMapOvr>
  <p:transition advTm="4101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E6552-31A9-486F-928D-9FA026BF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Kelas(1)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4A5037-4464-4407-AC6A-8873F356C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5C1D73A-68F7-421E-AC49-85F8A0CB2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5" y="2144581"/>
            <a:ext cx="5247809" cy="344443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8CF578A-797A-4FCA-8C1E-11296068F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12060"/>
      </p:ext>
    </p:extLst>
  </p:cSld>
  <p:clrMapOvr>
    <a:masterClrMapping/>
  </p:clrMapOvr>
  <p:transition advTm="2107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E6552-31A9-486F-928D-9FA026BF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Kelas(2)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4A5037-4464-4407-AC6A-8873F356C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AAA9FCC-3C1D-48CC-9D89-EC7A804C4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03" y="1906456"/>
            <a:ext cx="6076393" cy="392068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4D0742-E93D-4D1D-80F6-2B998983B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340"/>
      </p:ext>
    </p:extLst>
  </p:cSld>
  <p:clrMapOvr>
    <a:masterClrMapping/>
  </p:clrMapOvr>
  <p:transition advTm="4994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683C87-0CA5-4DB5-ACBE-7EAF95B8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 marL="50799" indent="0">
              <a:buNone/>
            </a:pPr>
            <a:r>
              <a:rPr lang="en-US" dirty="0" err="1"/>
              <a:t>Masalah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4030D-9B41-439C-95D1-2DA626DE9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Lokasi dan </a:t>
            </a:r>
            <a:r>
              <a:rPr lang="en-US" dirty="0" err="1"/>
              <a:t>alat</a:t>
            </a: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64D21-DDA4-4E52-B3EA-3BE4F44D8B6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Waktu </a:t>
            </a:r>
          </a:p>
          <a:p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1321C2-A328-46CF-90F2-01BFCFB5845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berkala</a:t>
            </a:r>
            <a:endParaRPr lang="en-US" dirty="0"/>
          </a:p>
          <a:p>
            <a:endParaRPr lang="en-ID" dirty="0"/>
          </a:p>
        </p:txBody>
      </p:sp>
      <p:pic>
        <p:nvPicPr>
          <p:cNvPr id="1028" name="Picture 4" descr="Hospital Images | Free Vectors, Stock Photos &amp; PSD">
            <a:extLst>
              <a:ext uri="{FF2B5EF4-FFF2-40B4-BE49-F238E27FC236}">
                <a16:creationId xmlns:a16="http://schemas.microsoft.com/office/drawing/2014/main" id="{B7BBA7DF-0B1D-42EB-B837-192A86F54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15" y="3300698"/>
            <a:ext cx="3318209" cy="207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ople walking and sitting at hospital building. city clinic glass exterior. flat vector illustration for medical help, emergency, architecture, healthcare concept Free Vector">
            <a:extLst>
              <a:ext uri="{FF2B5EF4-FFF2-40B4-BE49-F238E27FC236}">
                <a16:creationId xmlns:a16="http://schemas.microsoft.com/office/drawing/2014/main" id="{8F7F565A-4739-4A55-8D4D-83D16488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11" y="3300698"/>
            <a:ext cx="3141746" cy="19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ctor and nurse giving medical care to patient in bed isolated flat illustration. Free Vector">
            <a:extLst>
              <a:ext uri="{FF2B5EF4-FFF2-40B4-BE49-F238E27FC236}">
                <a16:creationId xmlns:a16="http://schemas.microsoft.com/office/drawing/2014/main" id="{17BEBB4E-D177-48BF-BBFC-8377D539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982" y="3300698"/>
            <a:ext cx="3347124" cy="221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248B259-FC64-45AB-BB75-C4A59DAD35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4796982"/>
      </p:ext>
    </p:extLst>
  </p:cSld>
  <p:clrMapOvr>
    <a:masterClrMapping/>
  </p:clrMapOvr>
  <p:transition advTm="4789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DE6552-31A9-486F-928D-9FA026BF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Kelas(3)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4A5037-4464-4407-AC6A-8873F356C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62ED05A-B30E-43C6-9F2F-FDFC16B11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37" y="1935580"/>
            <a:ext cx="7629525" cy="45910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65C71A-A15C-4DF1-A12E-4103165D3F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5950"/>
      </p:ext>
    </p:extLst>
  </p:cSld>
  <p:clrMapOvr>
    <a:masterClrMapping/>
  </p:clrMapOvr>
  <p:transition advTm="5405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685B-E9D1-4004-BA4D-786B1739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ER-Diagram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9B854-C242-4BA5-96C2-517C6DBB2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324EB-2868-487A-B4DE-3FBEA53C8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60" y="2191260"/>
            <a:ext cx="6830679" cy="377254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51DC497-B536-47DA-804D-FE15D473A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24267"/>
      </p:ext>
    </p:extLst>
  </p:cSld>
  <p:clrMapOvr>
    <a:masterClrMapping/>
  </p:clrMapOvr>
  <p:transition advTm="9430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A4FC-5C7B-43E1-92A6-84E84BA405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Kasih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966CD-B3D4-415B-ACFA-98E15B7468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6AACE8-5A1F-4811-B75B-98B44418F9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7740"/>
      </p:ext>
    </p:extLst>
  </p:cSld>
  <p:clrMapOvr>
    <a:masterClrMapping/>
  </p:clrMapOvr>
  <p:transition advTm="421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281D-C4D4-48FA-9D8B-65A0B817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Gambar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51525-CDCF-42C1-9AA3-CDA32732A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dirty="0"/>
              <a:t>https://www.freepik.com/free-vector/people-walking-sitting-hospital-building-city-clinic-glass-exterior-flat-vector-illustration-medical-help-emergency-architecture-healthcare-concept_10613398.htm#page=1&amp;query=hospital&amp;position=0</a:t>
            </a:r>
          </a:p>
          <a:p>
            <a:r>
              <a:rPr lang="en-ID" sz="1200" dirty="0"/>
              <a:t>https://www.freepik.com/free-vector/patients-doctors-meeting-waiting-clinic-hall-hospital-interior-illustration-with-reception-person-wheelchair-visiting-doctor-office-medical-examination-consultation_10173282.htm#page=1&amp;query=hospital&amp;position=35</a:t>
            </a:r>
          </a:p>
          <a:p>
            <a:r>
              <a:rPr lang="en-ID" sz="1200" dirty="0">
                <a:hlinkClick r:id="rId2"/>
              </a:rPr>
              <a:t>https://www.freepik.com/free-vector/doctor-nurse-giving-medical-care-patient-bed-isolated-flat-illustration_11235351.html</a:t>
            </a:r>
            <a:endParaRPr lang="en-ID" sz="1200" dirty="0"/>
          </a:p>
          <a:p>
            <a:r>
              <a:rPr lang="en-ID" sz="1200" dirty="0"/>
              <a:t>https://www.freepik.com/free-vector/group-medical-staff-carrying-health-related-icons_3226126.htm#page=1&amp;query=healthcare&amp;position=1</a:t>
            </a:r>
          </a:p>
          <a:p>
            <a:r>
              <a:rPr lang="en-ID" sz="1200" dirty="0"/>
              <a:t>https://www.freepik.com/free-vector/health-professional-team_7449867.htm</a:t>
            </a:r>
          </a:p>
          <a:p>
            <a:endParaRPr lang="en-ID" sz="1200" dirty="0"/>
          </a:p>
          <a:p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389236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89E7-4AAA-4383-BC6D-61164205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B78C2-23FB-4503-A2A0-466D708B1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Pemantauan</a:t>
            </a:r>
            <a:r>
              <a:rPr lang="en-US" dirty="0"/>
              <a:t> Kesehatan</a:t>
            </a:r>
          </a:p>
          <a:p>
            <a:r>
              <a:rPr lang="en-US" dirty="0"/>
              <a:t>Sensor</a:t>
            </a:r>
          </a:p>
          <a:p>
            <a:r>
              <a:rPr lang="en-US" dirty="0"/>
              <a:t>Arduino</a:t>
            </a:r>
          </a:p>
          <a:p>
            <a:r>
              <a:rPr lang="en-US" dirty="0"/>
              <a:t>Wireless Sensor Network</a:t>
            </a:r>
          </a:p>
          <a:p>
            <a:r>
              <a:rPr lang="en-US" dirty="0" err="1"/>
              <a:t>Sistem</a:t>
            </a:r>
            <a:r>
              <a:rPr lang="en-US" dirty="0"/>
              <a:t> Yang Akan </a:t>
            </a:r>
            <a:r>
              <a:rPr lang="en-US" dirty="0" err="1"/>
              <a:t>Dibangun</a:t>
            </a:r>
            <a:endParaRPr lang="en-US" dirty="0"/>
          </a:p>
          <a:p>
            <a:endParaRPr lang="en-ID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0C532D-461B-4A9C-8ABF-F566C40EBB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2388"/>
      </p:ext>
    </p:extLst>
  </p:cSld>
  <p:clrMapOvr>
    <a:masterClrMapping/>
  </p:clrMapOvr>
  <p:transition advTm="1517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41D1-47B7-4B42-A9A3-CA7760FB82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Pemantauan</a:t>
            </a:r>
            <a:r>
              <a:rPr lang="en-US" dirty="0"/>
              <a:t> Kesehatan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EE530-42C4-4579-B10A-007254069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Google Shape;224;p14">
            <a:extLst>
              <a:ext uri="{FF2B5EF4-FFF2-40B4-BE49-F238E27FC236}">
                <a16:creationId xmlns:a16="http://schemas.microsoft.com/office/drawing/2014/main" id="{981E5E3D-090D-4444-B537-2B92A3BF3B59}"/>
              </a:ext>
            </a:extLst>
          </p:cNvPr>
          <p:cNvSpPr txBox="1"/>
          <p:nvPr/>
        </p:nvSpPr>
        <p:spPr>
          <a:xfrm>
            <a:off x="618033" y="855032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BBF315-520B-4591-BA33-6609D8C6E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40034"/>
      </p:ext>
    </p:extLst>
  </p:cSld>
  <p:clrMapOvr>
    <a:masterClrMapping/>
  </p:clrMapOvr>
  <p:transition advTm="36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D3E5-20BA-492B-B65B-74CC672B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 err="1"/>
              <a:t>Pemantauan</a:t>
            </a:r>
            <a:r>
              <a:rPr lang="en-US" dirty="0"/>
              <a:t> Kesehatan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C38EC-2A73-419D-9CCB-76E08C2CB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Detak</a:t>
            </a:r>
            <a:r>
              <a:rPr lang="en-US" dirty="0"/>
              <a:t> </a:t>
            </a:r>
            <a:r>
              <a:rPr lang="en-US" dirty="0" err="1"/>
              <a:t>jantung</a:t>
            </a:r>
            <a:endParaRPr lang="en-US" dirty="0"/>
          </a:p>
          <a:p>
            <a:r>
              <a:rPr lang="en-US" dirty="0" err="1"/>
              <a:t>Saturasi</a:t>
            </a:r>
            <a:r>
              <a:rPr lang="en-US" dirty="0"/>
              <a:t> </a:t>
            </a:r>
            <a:r>
              <a:rPr lang="en-US" dirty="0" err="1"/>
              <a:t>oksigen</a:t>
            </a:r>
            <a:endParaRPr lang="en-US" dirty="0"/>
          </a:p>
          <a:p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darah</a:t>
            </a:r>
            <a:endParaRPr lang="en-US" dirty="0"/>
          </a:p>
          <a:p>
            <a:r>
              <a:rPr lang="en-US" dirty="0" err="1"/>
              <a:t>Temperatur</a:t>
            </a:r>
            <a:r>
              <a:rPr lang="en-US" dirty="0"/>
              <a:t> / </a:t>
            </a:r>
            <a:r>
              <a:rPr lang="en-US" dirty="0" err="1"/>
              <a:t>Suhu</a:t>
            </a:r>
            <a:r>
              <a:rPr lang="en-US" dirty="0"/>
              <a:t> </a:t>
            </a:r>
            <a:r>
              <a:rPr lang="en-US" dirty="0" err="1"/>
              <a:t>tubuh</a:t>
            </a:r>
            <a:endParaRPr lang="en-ID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F81E274-3D32-4F1A-9720-48E7028898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19137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030" name="Picture 6" descr="Group of medical staff carrying health related icons Free Vector">
            <a:extLst>
              <a:ext uri="{FF2B5EF4-FFF2-40B4-BE49-F238E27FC236}">
                <a16:creationId xmlns:a16="http://schemas.microsoft.com/office/drawing/2014/main" id="{13D1F49D-8B53-4B30-AA3D-D1AAAAC3B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540" y="2276382"/>
            <a:ext cx="3407760" cy="27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8BAF87-38A9-4A0E-AF35-3AA158D85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97237"/>
      </p:ext>
    </p:extLst>
  </p:cSld>
  <p:clrMapOvr>
    <a:masterClrMapping/>
  </p:clrMapOvr>
  <p:transition advTm="1863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C9D673F-2DDF-4C35-B393-63A0897E2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10955"/>
              </p:ext>
            </p:extLst>
          </p:nvPr>
        </p:nvGraphicFramePr>
        <p:xfrm>
          <a:off x="1887621" y="2280493"/>
          <a:ext cx="8127999" cy="1879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75368">
                  <a:extLst>
                    <a:ext uri="{9D8B030D-6E8A-4147-A177-3AD203B41FA5}">
                      <a16:colId xmlns:a16="http://schemas.microsoft.com/office/drawing/2014/main" val="3317668226"/>
                    </a:ext>
                  </a:extLst>
                </a:gridCol>
                <a:gridCol w="4643298">
                  <a:extLst>
                    <a:ext uri="{9D8B030D-6E8A-4147-A177-3AD203B41FA5}">
                      <a16:colId xmlns:a16="http://schemas.microsoft.com/office/drawing/2014/main" val="1460200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499927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</a:t>
                      </a:r>
                      <a:r>
                        <a:rPr lang="en-US" dirty="0" err="1"/>
                        <a:t>Pemantauan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Batas Normal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46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Temperatur</a:t>
                      </a:r>
                      <a:r>
                        <a:rPr lang="en-US" dirty="0"/>
                        <a:t> / </a:t>
                      </a:r>
                      <a:r>
                        <a:rPr lang="en-US" dirty="0" err="1"/>
                        <a:t>Suhu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Tubuh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36˚C – 37˚C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06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Detak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Jantung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– 100 bpm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3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Oksigen</a:t>
                      </a:r>
                      <a:r>
                        <a:rPr lang="en-US" dirty="0"/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 – 100%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554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Tekanan</a:t>
                      </a:r>
                      <a:r>
                        <a:rPr lang="en-US" dirty="0"/>
                        <a:t> Darah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 / 80 mmHg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108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1E6891-E70A-4700-9629-BD159A152D24}"/>
              </a:ext>
            </a:extLst>
          </p:cNvPr>
          <p:cNvSpPr txBox="1"/>
          <p:nvPr/>
        </p:nvSpPr>
        <p:spPr>
          <a:xfrm>
            <a:off x="9031706" y="4796589"/>
            <a:ext cx="2925801" cy="107721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Roboto Condensed"/>
              </a:rPr>
              <a:t>Keterangan</a:t>
            </a:r>
            <a:r>
              <a:rPr lang="en-US" sz="1600" dirty="0">
                <a:latin typeface="Roboto Condensed"/>
              </a:rPr>
              <a:t> : </a:t>
            </a:r>
          </a:p>
          <a:p>
            <a:r>
              <a:rPr lang="en-US" sz="1600" dirty="0">
                <a:latin typeface="Roboto Condensed"/>
              </a:rPr>
              <a:t>C : Celsius</a:t>
            </a:r>
          </a:p>
          <a:p>
            <a:r>
              <a:rPr lang="en-US" sz="1600" dirty="0">
                <a:latin typeface="Roboto Condensed"/>
              </a:rPr>
              <a:t>bpm : beat per minute</a:t>
            </a:r>
          </a:p>
          <a:p>
            <a:r>
              <a:rPr lang="en-US" sz="1600" dirty="0">
                <a:latin typeface="Roboto Condensed"/>
              </a:rPr>
              <a:t>mmHg : </a:t>
            </a:r>
            <a:r>
              <a:rPr lang="en-US" sz="1600" dirty="0" err="1">
                <a:latin typeface="Roboto Condensed"/>
              </a:rPr>
              <a:t>milimeters</a:t>
            </a:r>
            <a:r>
              <a:rPr lang="en-US" sz="1600" dirty="0">
                <a:latin typeface="Roboto Condensed"/>
              </a:rPr>
              <a:t> of mercury</a:t>
            </a:r>
            <a:endParaRPr lang="en-ID" sz="1600" dirty="0">
              <a:latin typeface="Roboto Condensed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3C2177-CB39-4735-B6A0-AEB10021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</a:t>
            </a:r>
            <a:r>
              <a:rPr lang="en-US" dirty="0" err="1"/>
              <a:t>Pemantauan</a:t>
            </a:r>
            <a:r>
              <a:rPr lang="en-US" dirty="0"/>
              <a:t> Kesehatan</a:t>
            </a:r>
            <a:br>
              <a:rPr lang="en-ID" dirty="0"/>
            </a:b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F680ED-2B18-43CD-B96E-5EE679FD8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5333525-63F0-4B18-8546-8346F57269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5269"/>
      </p:ext>
    </p:extLst>
  </p:cSld>
  <p:clrMapOvr>
    <a:masterClrMapping/>
  </p:clrMapOvr>
  <p:transition advTm="2263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9007-C597-40C0-9B4D-4EE54D52F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Sensor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73FA3-6AFE-44F2-B35D-70F2DE9D0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Google Shape;224;p14">
            <a:extLst>
              <a:ext uri="{FF2B5EF4-FFF2-40B4-BE49-F238E27FC236}">
                <a16:creationId xmlns:a16="http://schemas.microsoft.com/office/drawing/2014/main" id="{60F5079A-729F-4397-A9F8-C34C48046E7D}"/>
              </a:ext>
            </a:extLst>
          </p:cNvPr>
          <p:cNvSpPr txBox="1"/>
          <p:nvPr/>
        </p:nvSpPr>
        <p:spPr>
          <a:xfrm>
            <a:off x="618033" y="889686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0E67BD-5062-4C38-AB26-23EBE45B3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80421"/>
      </p:ext>
    </p:extLst>
  </p:cSld>
  <p:clrMapOvr>
    <a:masterClrMapping/>
  </p:clrMapOvr>
  <p:transition advTm="230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FE82-B02F-4521-A962-A0C05224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FDACF-D5ED-4BFB-B0FB-BBDC410A5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device yang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signal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oleh observer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pengukur</a:t>
            </a:r>
            <a:r>
              <a:rPr lang="en-US" dirty="0"/>
              <a:t>.</a:t>
            </a:r>
          </a:p>
          <a:p>
            <a:r>
              <a:rPr lang="en-US" dirty="0" err="1"/>
              <a:t>Jenis</a:t>
            </a:r>
            <a:r>
              <a:rPr lang="en-US" dirty="0"/>
              <a:t> : </a:t>
            </a:r>
          </a:p>
          <a:p>
            <a:pPr lvl="1"/>
            <a:r>
              <a:rPr lang="en-US" dirty="0"/>
              <a:t>Mechanical sensor</a:t>
            </a:r>
          </a:p>
          <a:p>
            <a:pPr lvl="1"/>
            <a:r>
              <a:rPr lang="en-US" dirty="0"/>
              <a:t>Semiconductor sensor</a:t>
            </a:r>
          </a:p>
          <a:p>
            <a:pPr lvl="1"/>
            <a:r>
              <a:rPr lang="en-US" dirty="0"/>
              <a:t>Electrochemical sensor</a:t>
            </a:r>
          </a:p>
          <a:p>
            <a:pPr lvl="1"/>
            <a:r>
              <a:rPr lang="en-US" dirty="0"/>
              <a:t>Biosensor </a:t>
            </a:r>
            <a:endParaRPr lang="en-ID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9AAF95-6D2D-4D08-BC13-E7E85EDBF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68991"/>
      </p:ext>
    </p:extLst>
  </p:cSld>
  <p:clrMapOvr>
    <a:masterClrMapping/>
  </p:clrMapOvr>
  <p:transition advTm="2699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CF2AB8A53234FE48A87D1A868E482A14" ma:contentTypeVersion="5" ma:contentTypeDescription="Buat sebuah dokumen baru." ma:contentTypeScope="" ma:versionID="0a56125db5ddb55fa2e89c6c4df93193">
  <xsd:schema xmlns:xsd="http://www.w3.org/2001/XMLSchema" xmlns:xs="http://www.w3.org/2001/XMLSchema" xmlns:p="http://schemas.microsoft.com/office/2006/metadata/properties" xmlns:ns3="74ed28f2-8d75-4611-9bf1-e7b6659acd4f" xmlns:ns4="9cd31139-176a-44b0-9cd3-0800a63a93ee" targetNamespace="http://schemas.microsoft.com/office/2006/metadata/properties" ma:root="true" ma:fieldsID="4f55a42c523343457fe0e4ef49b0b007" ns3:_="" ns4:_="">
    <xsd:import namespace="74ed28f2-8d75-4611-9bf1-e7b6659acd4f"/>
    <xsd:import namespace="9cd31139-176a-44b0-9cd3-0800a63a93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ed28f2-8d75-4611-9bf1-e7b6659acd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d31139-176a-44b0-9cd3-0800a63a93e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20B868-181E-449F-A29C-C2AA152C60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ed28f2-8d75-4611-9bf1-e7b6659acd4f"/>
    <ds:schemaRef ds:uri="9cd31139-176a-44b0-9cd3-0800a63a93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71A37F-57D0-48BD-A27D-9DBD02B24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B45C1A-882D-46D8-BA1E-6552A5FE0767}">
  <ds:schemaRefs>
    <ds:schemaRef ds:uri="http://purl.org/dc/dcmitype/"/>
    <ds:schemaRef ds:uri="9cd31139-176a-44b0-9cd3-0800a63a93ee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74ed28f2-8d75-4611-9bf1-e7b6659acd4f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2795</Words>
  <Application>Microsoft Office PowerPoint</Application>
  <PresentationFormat>Widescreen</PresentationFormat>
  <Paragraphs>337</Paragraphs>
  <Slides>33</Slides>
  <Notes>26</Notes>
  <HiddenSlides>0</HiddenSlides>
  <MMClips>32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Arvo</vt:lpstr>
      <vt:lpstr>Roboto Condensed</vt:lpstr>
      <vt:lpstr>Roboto Condensed Light</vt:lpstr>
      <vt:lpstr>Arial</vt:lpstr>
      <vt:lpstr>Calibri</vt:lpstr>
      <vt:lpstr>Wingdings</vt:lpstr>
      <vt:lpstr>Salerio template</vt:lpstr>
      <vt:lpstr>Pengembangan Aplikasi Pemantauan Kesehatan Menggunakan WSN Berbasis Arduino</vt:lpstr>
      <vt:lpstr>Kesehatan</vt:lpstr>
      <vt:lpstr>Masalah </vt:lpstr>
      <vt:lpstr>Outline</vt:lpstr>
      <vt:lpstr>Pemantauan Kesehatan</vt:lpstr>
      <vt:lpstr>Parameter Pemantauan Kesehatan</vt:lpstr>
      <vt:lpstr>Parameter Pemantauan Kesehatan </vt:lpstr>
      <vt:lpstr>Sensor</vt:lpstr>
      <vt:lpstr>Sensor</vt:lpstr>
      <vt:lpstr>PowerPoint Presentation</vt:lpstr>
      <vt:lpstr>Arduino</vt:lpstr>
      <vt:lpstr>Arduino</vt:lpstr>
      <vt:lpstr>Arduino</vt:lpstr>
      <vt:lpstr>Wireless Sensor Network</vt:lpstr>
      <vt:lpstr>PowerPoint Presentation</vt:lpstr>
      <vt:lpstr>Protokol Komunikasi WSN</vt:lpstr>
      <vt:lpstr>Arsitektur WSN</vt:lpstr>
      <vt:lpstr>Topologi WSN</vt:lpstr>
      <vt:lpstr>Sistem Operasi WSN</vt:lpstr>
      <vt:lpstr>Management Plane WSN</vt:lpstr>
      <vt:lpstr>Sistem Yang Akan Dibangun</vt:lpstr>
      <vt:lpstr>Deskripsi Sistem</vt:lpstr>
      <vt:lpstr>Analisis Topologi dan Arsitektur</vt:lpstr>
      <vt:lpstr>Fitur Sistem</vt:lpstr>
      <vt:lpstr>PowerPoint Presentation</vt:lpstr>
      <vt:lpstr>PowerPoint Presentation</vt:lpstr>
      <vt:lpstr>PowerPoint Presentation</vt:lpstr>
      <vt:lpstr>Analisis Kelas(1)</vt:lpstr>
      <vt:lpstr>Analisis Kelas(2)</vt:lpstr>
      <vt:lpstr>Analisis Kelas(3)</vt:lpstr>
      <vt:lpstr>ER-Diagram</vt:lpstr>
      <vt:lpstr>Terima Kasih</vt:lpstr>
      <vt:lpstr>Sumber Gambar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Aplikasi Pemantauan Kesehatan Menggunakan WSN Berbasis Arduino</dc:title>
  <dc:creator>CRISTINE ARTANTY</dc:creator>
  <cp:lastModifiedBy>CRISTINE ARTANTY</cp:lastModifiedBy>
  <cp:revision>8</cp:revision>
  <dcterms:created xsi:type="dcterms:W3CDTF">2021-01-15T08:38:01Z</dcterms:created>
  <dcterms:modified xsi:type="dcterms:W3CDTF">2021-01-18T13:46:45Z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0x010100CF2AB8A53234FE48A87D1A868E482A14</vt:lpwstr>
  </property>
</Properties>
</file>